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3.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 id="2147484035" r:id="rId2"/>
    <p:sldMasterId id="2147484087" r:id="rId3"/>
    <p:sldMasterId id="2147484156" r:id="rId4"/>
  </p:sldMasterIdLst>
  <p:notesMasterIdLst>
    <p:notesMasterId r:id="rId32"/>
  </p:notesMasterIdLst>
  <p:handoutMasterIdLst>
    <p:handoutMasterId r:id="rId33"/>
  </p:handoutMasterIdLst>
  <p:sldIdLst>
    <p:sldId id="571" r:id="rId5"/>
    <p:sldId id="2147471476" r:id="rId6"/>
    <p:sldId id="2147482479" r:id="rId7"/>
    <p:sldId id="2147481416" r:id="rId8"/>
    <p:sldId id="2147482437" r:id="rId9"/>
    <p:sldId id="2147482442" r:id="rId10"/>
    <p:sldId id="2147482452" r:id="rId11"/>
    <p:sldId id="2147482458" r:id="rId12"/>
    <p:sldId id="2147482444" r:id="rId13"/>
    <p:sldId id="2147482451" r:id="rId14"/>
    <p:sldId id="2147482453" r:id="rId15"/>
    <p:sldId id="2147482399" r:id="rId16"/>
    <p:sldId id="2147482435" r:id="rId17"/>
    <p:sldId id="2147482456" r:id="rId18"/>
    <p:sldId id="2147482470" r:id="rId19"/>
    <p:sldId id="2147482472" r:id="rId20"/>
    <p:sldId id="2147482473" r:id="rId21"/>
    <p:sldId id="2147482446" r:id="rId22"/>
    <p:sldId id="2147482489" r:id="rId23"/>
    <p:sldId id="2147482463" r:id="rId24"/>
    <p:sldId id="2147482478" r:id="rId25"/>
    <p:sldId id="2147482457" r:id="rId26"/>
    <p:sldId id="2147482438" r:id="rId27"/>
    <p:sldId id="303" r:id="rId28"/>
    <p:sldId id="2147482465" r:id="rId29"/>
    <p:sldId id="588" r:id="rId30"/>
    <p:sldId id="2147482477" r:id="rId31"/>
  </p:sldIdLst>
  <p:sldSz cx="24387175" cy="13716000"/>
  <p:notesSz cx="6858000" cy="9144000"/>
  <p:embeddedFontLst>
    <p:embeddedFont>
      <p:font typeface="IBM Plex Sans" panose="020B0503050203000203" pitchFamily="34" charset="0"/>
      <p:regular r:id="rId34"/>
      <p:bold r:id="rId35"/>
      <p:italic r:id="rId36"/>
      <p:boldItalic r:id="rId37"/>
    </p:embeddedFont>
    <p:embeddedFont>
      <p:font typeface="IBM Plex Sans ExtLt" panose="020B0303050203000203" pitchFamily="34" charset="0"/>
      <p:regular r:id="rId38"/>
      <p:italic r:id="rId39"/>
    </p:embeddedFont>
    <p:embeddedFont>
      <p:font typeface="IBM Plex Sans Light" panose="020B0403050203000203" pitchFamily="34" charset="0"/>
      <p:regular r:id="rId40"/>
      <p:italic r:id="rId41"/>
    </p:embeddedFont>
    <p:embeddedFont>
      <p:font typeface="IBM Plex Sans Thin" panose="020B0203050203000203" pitchFamily="34" charset="0"/>
      <p:regular r:id="rId42"/>
      <p:italic r:id="rId43"/>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11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68"/>
    <p:restoredTop sz="80699"/>
  </p:normalViewPr>
  <p:slideViewPr>
    <p:cSldViewPr snapToGrid="0" snapToObjects="1">
      <p:cViewPr varScale="1">
        <p:scale>
          <a:sx n="42" d="100"/>
          <a:sy n="42" d="100"/>
        </p:scale>
        <p:origin x="232" y="320"/>
      </p:cViewPr>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‹nº›</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‹nº›</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CH" dirty="0"/>
              <a:t>Image source: </a:t>
            </a:r>
            <a:r>
              <a:rPr lang="en-GB" dirty="0"/>
              <a:t>https://</a:t>
            </a:r>
            <a:r>
              <a:rPr lang="en-GB" dirty="0" err="1"/>
              <a:t>www.flickr.com</a:t>
            </a:r>
            <a:r>
              <a:rPr lang="en-GB" dirty="0"/>
              <a:t>/photos/</a:t>
            </a:r>
            <a:r>
              <a:rPr lang="en-GB" dirty="0" err="1"/>
              <a:t>gsfc</a:t>
            </a:r>
            <a:r>
              <a:rPr lang="en-GB" dirty="0"/>
              <a:t>/4426654941</a:t>
            </a:r>
            <a:br>
              <a:rPr lang="en-GB" u="none" strike="noStrike" dirty="0">
                <a:solidFill>
                  <a:srgbClr val="006DAC"/>
                </a:solidFill>
                <a:effectLst/>
                <a:hlinkClick r:id="rId3"/>
              </a:rPr>
            </a:br>
            <a:r>
              <a:rPr lang="en-GB" u="none" strike="noStrike" dirty="0">
                <a:solidFill>
                  <a:srgbClr val="006DAC"/>
                </a:solidFill>
                <a:effectLst/>
                <a:hlinkClick r:id="rId3"/>
              </a:rPr>
              <a:t>Attribution (CC BY 2.0)</a:t>
            </a:r>
            <a:endParaRPr lang="en-GB" u="none" strike="noStrike" dirty="0">
              <a:solidFill>
                <a:srgbClr val="006DAC"/>
              </a:solidFill>
              <a:effectLst/>
            </a:endParaRPr>
          </a:p>
          <a:p>
            <a:endParaRPr lang="en-GB" u="none" strike="noStrike" dirty="0">
              <a:solidFill>
                <a:srgbClr val="006DAC"/>
              </a:solidFill>
              <a:effectLst/>
            </a:endParaRPr>
          </a:p>
          <a:p>
            <a:pPr algn="l"/>
            <a:r>
              <a:rPr lang="en-GB" u="none" strike="noStrike" dirty="0">
                <a:solidFill>
                  <a:srgbClr val="212124"/>
                </a:solidFill>
                <a:effectLst/>
                <a:latin typeface="IBM Plex Sans" panose="020B0503050203000203" pitchFamily="34" charset="0"/>
              </a:rPr>
              <a:t>NASA Blue Marble 2007 West</a:t>
            </a:r>
          </a:p>
          <a:p>
            <a:pPr algn="l"/>
            <a:r>
              <a:rPr lang="en-GB" u="none" strike="noStrike" dirty="0">
                <a:solidFill>
                  <a:srgbClr val="212124"/>
                </a:solidFill>
                <a:effectLst/>
                <a:latin typeface="IBM Plex Sans" panose="020B0503050203000203" pitchFamily="34" charset="0"/>
              </a:rPr>
              <a:t>RELEASE DATE: OCTOBER 9, 2007</a:t>
            </a:r>
          </a:p>
          <a:p>
            <a:pPr algn="l"/>
            <a:r>
              <a:rPr lang="en-GB" u="none" strike="noStrike" dirty="0">
                <a:solidFill>
                  <a:srgbClr val="212124"/>
                </a:solidFill>
                <a:effectLst/>
                <a:latin typeface="IBM Plex Sans" panose="020B0503050203000203" pitchFamily="34" charset="0"/>
              </a:rPr>
              <a:t> </a:t>
            </a:r>
          </a:p>
          <a:p>
            <a:pPr algn="l"/>
            <a:r>
              <a:rPr lang="en-GB" u="none" strike="noStrike" dirty="0">
                <a:solidFill>
                  <a:srgbClr val="212124"/>
                </a:solidFill>
                <a:effectLst/>
                <a:latin typeface="IBM Plex Sans" panose="020B0503050203000203" pitchFamily="34" charset="0"/>
              </a:rPr>
              <a:t>Credit: NASA/Goddard Space Flight </a:t>
            </a:r>
            <a:r>
              <a:rPr lang="en-GB" u="none" strike="noStrike" dirty="0" err="1">
                <a:solidFill>
                  <a:srgbClr val="212124"/>
                </a:solidFill>
                <a:effectLst/>
                <a:latin typeface="IBM Plex Sans" panose="020B0503050203000203" pitchFamily="34" charset="0"/>
              </a:rPr>
              <a:t>Center</a:t>
            </a:r>
            <a:r>
              <a:rPr lang="en-GB" u="none" strike="noStrike" dirty="0">
                <a:solidFill>
                  <a:srgbClr val="212124"/>
                </a:solidFill>
                <a:effectLst/>
                <a:latin typeface="IBM Plex Sans" panose="020B0503050203000203" pitchFamily="34" charset="0"/>
              </a:rPr>
              <a:t>/</a:t>
            </a:r>
            <a:r>
              <a:rPr lang="en-GB" u="none" strike="noStrike" dirty="0" err="1">
                <a:solidFill>
                  <a:srgbClr val="212124"/>
                </a:solidFill>
                <a:effectLst/>
                <a:latin typeface="IBM Plex Sans" panose="020B0503050203000203" pitchFamily="34" charset="0"/>
              </a:rPr>
              <a:t>Reto</a:t>
            </a:r>
            <a:r>
              <a:rPr lang="en-GB" u="none" strike="noStrike" dirty="0">
                <a:solidFill>
                  <a:srgbClr val="212124"/>
                </a:solidFill>
                <a:effectLst/>
                <a:latin typeface="IBM Plex Sans" panose="020B0503050203000203" pitchFamily="34" charset="0"/>
              </a:rPr>
              <a:t> </a:t>
            </a:r>
            <a:r>
              <a:rPr lang="en-GB" u="none" strike="noStrike" dirty="0" err="1">
                <a:solidFill>
                  <a:srgbClr val="212124"/>
                </a:solidFill>
                <a:effectLst/>
                <a:latin typeface="IBM Plex Sans" panose="020B0503050203000203" pitchFamily="34" charset="0"/>
              </a:rPr>
              <a:t>Stöckli</a:t>
            </a:r>
            <a:endParaRPr lang="en-GB" u="none" strike="noStrike" dirty="0">
              <a:solidFill>
                <a:srgbClr val="212124"/>
              </a:solidFill>
              <a:effectLst/>
              <a:latin typeface="IBM Plex Sans" panose="020B0503050203000203" pitchFamily="34" charset="0"/>
            </a:endParaRPr>
          </a:p>
          <a:p>
            <a:endParaRPr lang="en-CH"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900835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11924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5057-DF58-B435-8620-E760992FF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0F234-3516-2389-3E9F-5FF9D74BF33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85EDCAB-3EFA-29AE-90D9-D4DE1608DB4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1B20FCE4-167B-9F67-B502-3EEAC33748ED}"/>
              </a:ext>
            </a:extLst>
          </p:cNvPr>
          <p:cNvSpPr>
            <a:spLocks noGrp="1"/>
          </p:cNvSpPr>
          <p:nvPr>
            <p:ph type="sldNum" sz="quarter" idx="5"/>
          </p:nvPr>
        </p:nvSpPr>
        <p:spPr/>
        <p:txBody>
          <a:bodyPr/>
          <a:lstStyle/>
          <a:p>
            <a:fld id="{6E2E38B8-B0B4-AD41-AC6E-B781F46A9FD3}" type="slidenum">
              <a:rPr lang="en-US" smtClean="0"/>
              <a:pPr/>
              <a:t>19</a:t>
            </a:fld>
            <a:endParaRPr lang="en-US"/>
          </a:p>
        </p:txBody>
      </p:sp>
      <p:sp>
        <p:nvSpPr>
          <p:cNvPr id="5" name="Footer Placeholder 4">
            <a:extLst>
              <a:ext uri="{FF2B5EF4-FFF2-40B4-BE49-F238E27FC236}">
                <a16:creationId xmlns:a16="http://schemas.microsoft.com/office/drawing/2014/main" id="{5D438C15-BDB3-CA23-E844-175DF8BF6994}"/>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08449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411609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456801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040804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6E156-8A82-7873-4D71-68038C2BA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05936-C361-D8A4-EAEF-7BBE6D9464F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F8AB192A-73B5-8786-966B-795E827B764C}"/>
              </a:ext>
            </a:extLst>
          </p:cNvPr>
          <p:cNvSpPr>
            <a:spLocks noGrp="1"/>
          </p:cNvSpPr>
          <p:nvPr>
            <p:ph type="body" idx="1"/>
          </p:nvPr>
        </p:nvSpPr>
        <p:spPr/>
        <p:txBody>
          <a:bodyPr/>
          <a:lstStyle/>
          <a:p>
            <a:endParaRPr lang="en-CH" dirty="0">
              <a:solidFill>
                <a:schemeClr val="bg1"/>
              </a:solidFill>
            </a:endParaRPr>
          </a:p>
        </p:txBody>
      </p:sp>
      <p:sp>
        <p:nvSpPr>
          <p:cNvPr id="4" name="Slide Number Placeholder 3">
            <a:extLst>
              <a:ext uri="{FF2B5EF4-FFF2-40B4-BE49-F238E27FC236}">
                <a16:creationId xmlns:a16="http://schemas.microsoft.com/office/drawing/2014/main" id="{D75728FF-337C-2AA3-EBCB-C5B20996914F}"/>
              </a:ext>
            </a:extLst>
          </p:cNvPr>
          <p:cNvSpPr>
            <a:spLocks noGrp="1"/>
          </p:cNvSpPr>
          <p:nvPr>
            <p:ph type="sldNum" sz="quarter" idx="5"/>
          </p:nvPr>
        </p:nvSpPr>
        <p:spPr/>
        <p:txBody>
          <a:bodyPr/>
          <a:lstStyle/>
          <a:p>
            <a:fld id="{6E2E38B8-B0B4-AD41-AC6E-B781F46A9FD3}" type="slidenum">
              <a:rPr lang="en-US" smtClean="0"/>
              <a:pPr/>
              <a:t>25</a:t>
            </a:fld>
            <a:endParaRPr lang="en-US"/>
          </a:p>
        </p:txBody>
      </p:sp>
      <p:sp>
        <p:nvSpPr>
          <p:cNvPr id="5" name="Footer Placeholder 4">
            <a:extLst>
              <a:ext uri="{FF2B5EF4-FFF2-40B4-BE49-F238E27FC236}">
                <a16:creationId xmlns:a16="http://schemas.microsoft.com/office/drawing/2014/main" id="{D37A5386-5D6B-41C7-E99D-BFFDA1E51098}"/>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77508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3F807-AFC6-0107-848D-452E9C3D0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C4D86-1354-3BEF-6A3C-7C8A0114B90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32D011A-E38A-9D5E-02EA-2AE08723D2E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2361310F-BB75-9F32-CE81-9D5107CD0D2C}"/>
              </a:ext>
            </a:extLst>
          </p:cNvPr>
          <p:cNvSpPr>
            <a:spLocks noGrp="1"/>
          </p:cNvSpPr>
          <p:nvPr>
            <p:ph type="sldNum" sz="quarter" idx="5"/>
          </p:nvPr>
        </p:nvSpPr>
        <p:spPr/>
        <p:txBody>
          <a:bodyPr/>
          <a:lstStyle/>
          <a:p>
            <a:fld id="{6E2E38B8-B0B4-AD41-AC6E-B781F46A9FD3}" type="slidenum">
              <a:rPr lang="en-US" smtClean="0"/>
              <a:pPr/>
              <a:t>26</a:t>
            </a:fld>
            <a:endParaRPr lang="en-US"/>
          </a:p>
        </p:txBody>
      </p:sp>
      <p:sp>
        <p:nvSpPr>
          <p:cNvPr id="5" name="Footer Placeholder 4">
            <a:extLst>
              <a:ext uri="{FF2B5EF4-FFF2-40B4-BE49-F238E27FC236}">
                <a16:creationId xmlns:a16="http://schemas.microsoft.com/office/drawing/2014/main" id="{C86545E3-7373-D11B-101A-3DE3278C8DE8}"/>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68487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06375" y="228600"/>
            <a:ext cx="6419850" cy="3611563"/>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E2E38B8-B0B4-AD41-AC6E-B781F46A9FD3}" type="slidenum">
              <a:rPr lang="en-US" smtClean="0"/>
              <a:pPr/>
              <a:t>2</a:t>
            </a:fld>
            <a:endParaRPr lang="en-US"/>
          </a:p>
        </p:txBody>
      </p:sp>
      <p:sp>
        <p:nvSpPr>
          <p:cNvPr id="5" name="Espaço Reservado para Rodapé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888975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516C0-3DA8-5EB4-66D6-32448E735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CABD8-CED4-1356-5306-4E8D406840A5}"/>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CEB97B1-C5C1-0545-FB5C-D6A7E919225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9D9670A-63D5-EB00-CE11-3924991C1702}"/>
              </a:ext>
            </a:extLst>
          </p:cNvPr>
          <p:cNvSpPr>
            <a:spLocks noGrp="1"/>
          </p:cNvSpPr>
          <p:nvPr>
            <p:ph type="sldNum" sz="quarter" idx="5"/>
          </p:nvPr>
        </p:nvSpPr>
        <p:spPr/>
        <p:txBody>
          <a:bodyPr/>
          <a:lstStyle/>
          <a:p>
            <a:fld id="{6E2E38B8-B0B4-AD41-AC6E-B781F46A9FD3}" type="slidenum">
              <a:rPr lang="en-US" smtClean="0"/>
              <a:pPr/>
              <a:t>3</a:t>
            </a:fld>
            <a:endParaRPr lang="en-US"/>
          </a:p>
        </p:txBody>
      </p:sp>
      <p:sp>
        <p:nvSpPr>
          <p:cNvPr id="5" name="Footer Placeholder 4">
            <a:extLst>
              <a:ext uri="{FF2B5EF4-FFF2-40B4-BE49-F238E27FC236}">
                <a16:creationId xmlns:a16="http://schemas.microsoft.com/office/drawing/2014/main" id="{8284F7AF-2155-F414-FDEA-D89EE1A908FB}"/>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511101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33117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024509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CH" dirty="0"/>
              <a:t>TODO: Check PASTIS levels!</a:t>
            </a:r>
          </a:p>
          <a:p>
            <a:endParaRPr lang="en-CH" dirty="0"/>
          </a:p>
          <a:p>
            <a:endParaRPr lang="en-CH"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539955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CH" dirty="0"/>
              <a:t>- Improve over other GeoFMs by at least 8% on average, best model available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15838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1058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1C423-62A5-9139-4844-5D6FB3EBA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809AB-A517-7AE9-CD46-44BA3D2A676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F12DFE3-975B-7FBA-C591-FF50808A3DDE}"/>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C52035C-0B96-E877-9B13-59A15A37B8D0}"/>
              </a:ext>
            </a:extLst>
          </p:cNvPr>
          <p:cNvSpPr>
            <a:spLocks noGrp="1"/>
          </p:cNvSpPr>
          <p:nvPr>
            <p:ph type="sldNum" sz="quarter" idx="5"/>
          </p:nvPr>
        </p:nvSpPr>
        <p:spPr/>
        <p:txBody>
          <a:bodyPr/>
          <a:lstStyle/>
          <a:p>
            <a:fld id="{6E2E38B8-B0B4-AD41-AC6E-B781F46A9FD3}" type="slidenum">
              <a:rPr lang="en-US" smtClean="0"/>
              <a:pPr/>
              <a:t>17</a:t>
            </a:fld>
            <a:endParaRPr lang="en-US"/>
          </a:p>
        </p:txBody>
      </p:sp>
      <p:sp>
        <p:nvSpPr>
          <p:cNvPr id="5" name="Footer Placeholder 4">
            <a:extLst>
              <a:ext uri="{FF2B5EF4-FFF2-40B4-BE49-F238E27FC236}">
                <a16:creationId xmlns:a16="http://schemas.microsoft.com/office/drawing/2014/main" id="{976202DD-C42B-0B61-8724-626AE6A5030E}"/>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655974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9.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2.wdp"/></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3.wdp"/></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9.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9.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9.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9.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Research">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Research wordmark in black">
            <a:extLst>
              <a:ext uri="{FF2B5EF4-FFF2-40B4-BE49-F238E27FC236}">
                <a16:creationId xmlns:a16="http://schemas.microsoft.com/office/drawing/2014/main" id="{A7D0F38A-726D-7612-CEAE-E6F5A6BC59A6}"/>
              </a:ext>
            </a:extLst>
          </p:cNvPr>
          <p:cNvPicPr>
            <a:picLocks noChangeAspect="1"/>
          </p:cNvPicPr>
          <p:nvPr userDrawn="1"/>
        </p:nvPicPr>
        <p:blipFill>
          <a:blip r:embed="rId2"/>
          <a:stretch>
            <a:fillRect/>
          </a:stretch>
        </p:blipFill>
        <p:spPr>
          <a:xfrm>
            <a:off x="20267803" y="12719304"/>
            <a:ext cx="3543300" cy="419100"/>
          </a:xfrm>
          <a:prstGeom prst="rect">
            <a:avLst/>
          </a:prstGeom>
        </p:spPr>
      </p:pic>
      <p:sp>
        <p:nvSpPr>
          <p:cNvPr id="9" name="Text Placeholder 5">
            <a:extLst>
              <a:ext uri="{FF2B5EF4-FFF2-40B4-BE49-F238E27FC236}">
                <a16:creationId xmlns:a16="http://schemas.microsoft.com/office/drawing/2014/main" id="{8442306F-0615-AAD1-1586-B9BA57A960DE}"/>
              </a:ext>
            </a:extLst>
          </p:cNvPr>
          <p:cNvSpPr>
            <a:spLocks noGrp="1"/>
          </p:cNvSpPr>
          <p:nvPr>
            <p:ph type="body" sz="quarter" idx="13" hasCustomPrompt="1"/>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email.address@ibm.com</a:t>
            </a:r>
            <a:br>
              <a:rPr lang="en-US" dirty="0"/>
            </a:br>
            <a:r>
              <a:rPr lang="en-US" dirty="0"/>
              <a:t>+41 23 456 78 90</a:t>
            </a:r>
          </a:p>
        </p:txBody>
      </p:sp>
      <p:sp>
        <p:nvSpPr>
          <p:cNvPr id="4" name="Text Placeholder 6">
            <a:extLst>
              <a:ext uri="{FF2B5EF4-FFF2-40B4-BE49-F238E27FC236}">
                <a16:creationId xmlns:a16="http://schemas.microsoft.com/office/drawing/2014/main" id="{D4911C34-B751-ECC8-BE48-99110575F0A4}"/>
              </a:ext>
            </a:extLst>
          </p:cNvPr>
          <p:cNvSpPr>
            <a:spLocks noGrp="1"/>
          </p:cNvSpPr>
          <p:nvPr>
            <p:ph type="body" sz="quarter" idx="12" hasCustomPrompt="1"/>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62880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itle 1">
            <a:extLst>
              <a:ext uri="{FF2B5EF4-FFF2-40B4-BE49-F238E27FC236}">
                <a16:creationId xmlns:a16="http://schemas.microsoft.com/office/drawing/2014/main" id="{DF3C7EC0-4BFB-A603-5703-0D692C62692D}"/>
              </a:ext>
            </a:extLst>
          </p:cNvPr>
          <p:cNvSpPr>
            <a:spLocks noGrp="1"/>
          </p:cNvSpPr>
          <p:nvPr>
            <p:ph type="title" hasCustomPrompt="1"/>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dirty="0"/>
              <a:t>172pt Go </a:t>
            </a:r>
            <a:br>
              <a:rPr lang="en-US" dirty="0"/>
            </a:br>
            <a:r>
              <a:rPr lang="en-US" dirty="0"/>
              <a:t>simple and big </a:t>
            </a:r>
            <a:br>
              <a:rPr lang="en-US" dirty="0"/>
            </a:br>
            <a:r>
              <a:rPr lang="en-US" dirty="0"/>
              <a:t>if possible</a:t>
            </a:r>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hasCustomPrompt="1"/>
          </p:nvPr>
        </p:nvSpPr>
        <p:spPr>
          <a:xfrm>
            <a:off x="6667500" y="569913"/>
            <a:ext cx="17145000" cy="11431587"/>
          </a:xfrm>
        </p:spPr>
        <p:txBody>
          <a:bodyPr anchor="ctr"/>
          <a:lstStyle>
            <a:lvl1pPr algn="ctr">
              <a:defRPr sz="2800">
                <a:solidFill>
                  <a:schemeClr val="tx1"/>
                </a:solidFill>
              </a:defRPr>
            </a:lvl1pPr>
          </a:lstStyle>
          <a:p>
            <a:r>
              <a:rPr lang="en-GB" dirty="0"/>
              <a:t>Table, only horizontal lines, header in bold, 24/28/36pt text</a:t>
            </a:r>
            <a:endParaRPr lang="en-US" dirty="0"/>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2148DADF-5DFB-55A9-3199-36FBF0F1C38E}"/>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Text Placeholder 5">
            <a:extLst>
              <a:ext uri="{FF2B5EF4-FFF2-40B4-BE49-F238E27FC236}">
                <a16:creationId xmlns:a16="http://schemas.microsoft.com/office/drawing/2014/main" id="{3EDA3EF0-79D6-7D97-C5E2-969402AE702F}"/>
              </a:ext>
            </a:extLst>
          </p:cNvPr>
          <p:cNvSpPr>
            <a:spLocks noGrp="1"/>
          </p:cNvSpPr>
          <p:nvPr>
            <p:ph type="body" sz="quarter" idx="20" hasCustomPrompt="1"/>
          </p:nvPr>
        </p:nvSpPr>
        <p:spPr>
          <a:xfrm>
            <a:off x="576072" y="8566342"/>
            <a:ext cx="4956175" cy="343039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marL="0" marR="0" lvl="0" indent="0" algn="l" defTabSz="2438400" rtl="0" eaLnBrk="1" fontAlgn="auto" latinLnBrk="0" hangingPunct="1">
              <a:lnSpc>
                <a:spcPct val="110000"/>
              </a:lnSpc>
              <a:spcBef>
                <a:spcPts val="0"/>
              </a:spcBef>
              <a:spcAft>
                <a:spcPts val="0"/>
              </a:spcAft>
              <a:buClrTx/>
              <a:buSzTx/>
              <a:buFontTx/>
              <a:buNone/>
              <a:tabLst/>
              <a:defRPr/>
            </a:pPr>
            <a:r>
              <a:rPr lang="en-GB" dirty="0"/>
              <a:t>Optional, </a:t>
            </a:r>
            <a:r>
              <a:rPr lang="en-US" dirty="0"/>
              <a:t>24/28/36pt text</a:t>
            </a:r>
            <a:endParaRPr lang="en-GB" dirty="0"/>
          </a:p>
        </p:txBody>
      </p:sp>
      <p:sp>
        <p:nvSpPr>
          <p:cNvPr id="8" name="Title 1">
            <a:extLst>
              <a:ext uri="{FF2B5EF4-FFF2-40B4-BE49-F238E27FC236}">
                <a16:creationId xmlns:a16="http://schemas.microsoft.com/office/drawing/2014/main" id="{0DB6B288-1A87-52BA-FD0F-628839876D67}"/>
              </a:ext>
            </a:extLst>
          </p:cNvPr>
          <p:cNvSpPr>
            <a:spLocks noGrp="1"/>
          </p:cNvSpPr>
          <p:nvPr>
            <p:ph type="title" hasCustomPrompt="1"/>
          </p:nvPr>
        </p:nvSpPr>
        <p:spPr>
          <a:xfrm>
            <a:off x="576073" y="576072"/>
            <a:ext cx="494842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4138394355"/>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able, wide">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hasCustomPrompt="1"/>
          </p:nvPr>
        </p:nvSpPr>
        <p:spPr>
          <a:xfrm>
            <a:off x="576072" y="3429000"/>
            <a:ext cx="23236428" cy="8572500"/>
          </a:xfrm>
        </p:spPr>
        <p:txBody>
          <a:bodyPr anchor="ctr"/>
          <a:lstStyle>
            <a:lvl1pPr algn="ctr">
              <a:defRPr sz="2800">
                <a:solidFill>
                  <a:schemeClr val="tx1"/>
                </a:solidFill>
              </a:defRPr>
            </a:lvl1pPr>
          </a:lstStyle>
          <a:p>
            <a:r>
              <a:rPr lang="en-GB" dirty="0"/>
              <a:t>Table, only horizontal lines, header in bold, 24/28/36pt text</a:t>
            </a:r>
            <a:endParaRPr lang="en-US" dirty="0"/>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2148DADF-5DFB-55A9-3199-36FBF0F1C38E}"/>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Text Placeholder 5">
            <a:extLst>
              <a:ext uri="{FF2B5EF4-FFF2-40B4-BE49-F238E27FC236}">
                <a16:creationId xmlns:a16="http://schemas.microsoft.com/office/drawing/2014/main" id="{C0DD1B97-DD3D-8C88-8A41-152C46C72B25}"/>
              </a:ext>
            </a:extLst>
          </p:cNvPr>
          <p:cNvSpPr>
            <a:spLocks noGrp="1"/>
          </p:cNvSpPr>
          <p:nvPr>
            <p:ph type="body" sz="quarter" idx="20" hasCustomPrompt="1"/>
          </p:nvPr>
        </p:nvSpPr>
        <p:spPr>
          <a:xfrm>
            <a:off x="18858103" y="577851"/>
            <a:ext cx="4953000" cy="1913812"/>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marL="0" marR="0" lvl="0" indent="0" algn="l" defTabSz="2438400" rtl="0" eaLnBrk="1" fontAlgn="auto" latinLnBrk="0" hangingPunct="1">
              <a:lnSpc>
                <a:spcPct val="110000"/>
              </a:lnSpc>
              <a:spcBef>
                <a:spcPts val="0"/>
              </a:spcBef>
              <a:spcAft>
                <a:spcPts val="0"/>
              </a:spcAft>
              <a:buClrTx/>
              <a:buSzTx/>
              <a:buFontTx/>
              <a:buNone/>
              <a:tabLst/>
              <a:defRPr/>
            </a:pPr>
            <a:r>
              <a:rPr lang="en-GB" dirty="0"/>
              <a:t>Optional, </a:t>
            </a:r>
            <a:r>
              <a:rPr lang="en-US" dirty="0"/>
              <a:t>24/28/36pt text</a:t>
            </a:r>
            <a:endParaRPr lang="en-GB" dirty="0"/>
          </a:p>
        </p:txBody>
      </p:sp>
      <p:sp>
        <p:nvSpPr>
          <p:cNvPr id="8" name="Title 1">
            <a:extLst>
              <a:ext uri="{FF2B5EF4-FFF2-40B4-BE49-F238E27FC236}">
                <a16:creationId xmlns:a16="http://schemas.microsoft.com/office/drawing/2014/main" id="{2DF167C9-5757-B660-6CEF-9100E2FB6157}"/>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826181810"/>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BCC2FA21-066F-BA5E-3FD4-21850BA25516}"/>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Chart Placeholder 6">
            <a:extLst>
              <a:ext uri="{FF2B5EF4-FFF2-40B4-BE49-F238E27FC236}">
                <a16:creationId xmlns:a16="http://schemas.microsoft.com/office/drawing/2014/main" id="{31A43E6A-748A-B5A7-DFCE-90EA480FF4E1}"/>
              </a:ext>
            </a:extLst>
          </p:cNvPr>
          <p:cNvSpPr>
            <a:spLocks noGrp="1"/>
          </p:cNvSpPr>
          <p:nvPr>
            <p:ph type="chart" sz="quarter" idx="20" hasCustomPrompt="1"/>
          </p:nvPr>
        </p:nvSpPr>
        <p:spPr>
          <a:xfrm>
            <a:off x="6667500" y="3429000"/>
            <a:ext cx="17137063" cy="8567738"/>
          </a:xfrm>
        </p:spPr>
        <p:txBody>
          <a:bodyPr anchor="ctr"/>
          <a:lstStyle>
            <a:lvl1pPr>
              <a:defRPr/>
            </a:lvl1pPr>
          </a:lstStyle>
          <a:p>
            <a:r>
              <a:rPr lang="en-CH" dirty="0"/>
              <a:t>Chart, </a:t>
            </a:r>
            <a:br>
              <a:rPr lang="en-CH" dirty="0"/>
            </a:br>
            <a:r>
              <a:rPr lang="en-CH" dirty="0"/>
              <a:t>only black or white text, </a:t>
            </a:r>
            <a:br>
              <a:rPr lang="en-CH" dirty="0"/>
            </a:br>
            <a:r>
              <a:rPr lang="en-CH" dirty="0"/>
              <a:t>reduce bar width to ~1cm,</a:t>
            </a:r>
          </a:p>
          <a:p>
            <a:r>
              <a:rPr lang="en-CH" dirty="0"/>
              <a:t>remove axis if possible (clean look)</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4" name="Title 1">
            <a:extLst>
              <a:ext uri="{FF2B5EF4-FFF2-40B4-BE49-F238E27FC236}">
                <a16:creationId xmlns:a16="http://schemas.microsoft.com/office/drawing/2014/main" id="{83841047-31F8-421D-3332-D40AC80FB0D1}"/>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459558928"/>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biLevel thresh="75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73269922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1"/>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8" y="12547342"/>
            <a:ext cx="1391079" cy="554956"/>
          </a:xfrm>
          <a:prstGeom prst="rect">
            <a:avLst/>
          </a:prstGeom>
        </p:spPr>
      </p:pic>
      <p:pic>
        <p:nvPicPr>
          <p:cNvPr id="7" name="Picture 6">
            <a:extLst>
              <a:ext uri="{FF2B5EF4-FFF2-40B4-BE49-F238E27FC236}">
                <a16:creationId xmlns:a16="http://schemas.microsoft.com/office/drawing/2014/main" id="{E6AE36C1-A62A-3716-925A-F392F4E10BF4}"/>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0"/>
            <a:ext cx="4464581" cy="445716"/>
          </a:xfrm>
          <a:prstGeom prst="rect">
            <a:avLst/>
          </a:prstGeom>
        </p:spPr>
      </p:pic>
    </p:spTree>
    <p:extLst>
      <p:ext uri="{BB962C8B-B14F-4D97-AF65-F5344CB8AC3E}">
        <p14:creationId xmlns:p14="http://schemas.microsoft.com/office/powerpoint/2010/main" val="42341465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pic>
        <p:nvPicPr>
          <p:cNvPr id="6" name="Picture"/>
          <p:cNvPicPr>
            <a:picLocks noChangeAspect="1"/>
          </p:cNvPicPr>
          <p:nvPr userDrawn="1"/>
        </p:nvPicPr>
        <p:blipFill>
          <a:blip r:embed="rId2"/>
          <a:srcRect/>
          <a:stretch/>
        </p:blipFill>
        <p:spPr>
          <a:xfrm>
            <a:off x="22386418" y="12547342"/>
            <a:ext cx="1391079" cy="554956"/>
          </a:xfrm>
          <a:prstGeom prst="rect">
            <a:avLst/>
          </a:prstGeom>
        </p:spPr>
      </p:pic>
    </p:spTree>
    <p:extLst>
      <p:ext uri="{BB962C8B-B14F-4D97-AF65-F5344CB8AC3E}">
        <p14:creationId xmlns:p14="http://schemas.microsoft.com/office/powerpoint/2010/main" val="28816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585945" y="2361702"/>
            <a:ext cx="23188825" cy="9708380"/>
          </a:xfrm>
          <a:prstGeom prst="rect">
            <a:avLst/>
          </a:prstGeom>
        </p:spPr>
        <p:txBody>
          <a:bodyPr/>
          <a:lstStyle>
            <a:lvl1pPr>
              <a:defRPr sz="3728" b="0" i="0">
                <a:solidFill>
                  <a:schemeClr val="tx1"/>
                </a:solidFill>
                <a:latin typeface="IBM Plex Sans Light" panose="020B0403050203000203" pitchFamily="34" charset="0"/>
              </a:defRPr>
            </a:lvl1pPr>
            <a:lvl2pPr>
              <a:defRPr sz="3728" b="0" i="0">
                <a:solidFill>
                  <a:schemeClr val="tx1"/>
                </a:solidFill>
                <a:latin typeface="IBM Plex Sans Light" panose="020B0403050203000203" pitchFamily="34" charset="0"/>
              </a:defRPr>
            </a:lvl2pPr>
            <a:lvl3pPr>
              <a:defRPr sz="3728" b="0" i="0">
                <a:solidFill>
                  <a:schemeClr val="tx1"/>
                </a:solidFill>
                <a:latin typeface="IBM Plex Sans Light" panose="020B0403050203000203" pitchFamily="34" charset="0"/>
              </a:defRPr>
            </a:lvl3pPr>
            <a:lvl4pPr>
              <a:defRPr sz="3728" b="0" i="0">
                <a:solidFill>
                  <a:schemeClr val="tx1"/>
                </a:solidFill>
                <a:latin typeface="IBM Plex Sans Light" panose="020B0403050203000203" pitchFamily="34" charset="0"/>
              </a:defRPr>
            </a:lvl4pPr>
            <a:lvl5pPr>
              <a:defRPr sz="3728"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6" name="Group 5">
            <a:extLst>
              <a:ext uri="{FF2B5EF4-FFF2-40B4-BE49-F238E27FC236}">
                <a16:creationId xmlns:a16="http://schemas.microsoft.com/office/drawing/2014/main" id="{B0096FB9-72B9-F74B-9A47-4DBE7012CD6B}"/>
              </a:ext>
            </a:extLst>
          </p:cNvPr>
          <p:cNvGrpSpPr/>
          <p:nvPr userDrawn="1"/>
        </p:nvGrpSpPr>
        <p:grpSpPr>
          <a:xfrm>
            <a:off x="-293663" y="-294640"/>
            <a:ext cx="24974505" cy="14305280"/>
            <a:chOff x="-109730" y="-110490"/>
            <a:chExt cx="9364220" cy="5364480"/>
          </a:xfrm>
        </p:grpSpPr>
        <p:grpSp>
          <p:nvGrpSpPr>
            <p:cNvPr id="7" name="Group 6">
              <a:extLst>
                <a:ext uri="{FF2B5EF4-FFF2-40B4-BE49-F238E27FC236}">
                  <a16:creationId xmlns:a16="http://schemas.microsoft.com/office/drawing/2014/main" id="{5F62791A-60D1-E848-B62F-9E9F98AFB301}"/>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591118C9-F93B-664B-A796-E2B3699389B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E819332-23DA-1E46-9307-B88379DB4579}"/>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46AB094-D25E-EC4F-B1EC-E2DA3597FBF3}"/>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F33173B-7F74-0349-B0E2-CE9B4EDE6E1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6F9260A-FD01-254E-B97E-FC2F0BD0816B}"/>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2D1D523-BA79-6B49-9488-D711D6E61A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AEB5519-D880-474D-A19E-C63A538E9CE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E8E19D3-67D3-294B-AA71-6B62B319310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AECBFF0-C36D-8544-8751-92D05DE56F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3A8033E-5A9C-834B-9F3C-14C72384D52B}"/>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65D6828-4E75-614D-9410-0A7D5495078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73AE9722-C4DE-0845-A44C-C0861DEEC169}"/>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E36D9754-576B-B345-B3B1-352E5E3D864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8F79474-94C8-9F47-AA0A-772539428D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1EC7AF-F4E7-5644-80FB-F11B7EE1AA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976D5A-9EAA-4144-864E-4A9D18743B28}"/>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BEDD0F9-BE4F-0C4D-A7B5-211E9DCE6173}"/>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785E707-A35C-C74E-BC3A-06E1483BC9D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94F612B-5558-3443-93E2-02918C9BF56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274EB43-4E3E-864F-8ACA-C3F5A4DAB7E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17EA6DB-0D30-5E43-9379-8A2FB244C69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FC11287-A107-2348-8EB3-A18406FE745B}"/>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D5F2450-6C5B-3A46-B5C6-74247B0C7B58}"/>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9AA1FF3A-6882-7148-860C-A88963D8C5B4}"/>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23859614-6894-1845-965F-85DA9C407F4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5CBD1A-B5CC-9E47-ACC5-876B5E845733}"/>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B21B6B1-E235-DC4E-B441-D93D3729441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DEBBF1C-C1D3-C443-91E1-4BF1AE24AC4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89CCF89-8373-6B44-8B97-046750EDF1A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96C9EB4-C0C0-1347-A407-A77931EB531F}"/>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1A28606-3ECD-FB4E-BCAD-6CC3327133E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D1A6F3-3EA8-C04C-9306-82F35E1A5964}"/>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C70A1BA-EFFD-E544-8FE7-58E7ABB3253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42EF415-A858-C447-812A-A9E6A709A97A}"/>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F7B2F11E-963B-EA47-B77E-AEF024CE855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D1BF5A-3BA0-0149-8BF3-F2D60ED61D5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FDF11BA-6558-9F4A-9FAE-B476031D069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7C6CE7-B3F1-0944-9E9E-A87EC38D9F2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511344A-A277-1048-AD5F-BA594CA09D1B}"/>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5ED516-C372-E849-BCAE-AE09842C728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091B547-5BAD-2D45-B599-0D563C97BBE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8BE5A-3568-7242-9CFF-5DDC73E149D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B011B91-6F91-2743-8445-39A1E330DB4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7" name="Title 1">
            <a:extLst>
              <a:ext uri="{FF2B5EF4-FFF2-40B4-BE49-F238E27FC236}">
                <a16:creationId xmlns:a16="http://schemas.microsoft.com/office/drawing/2014/main" id="{223306AD-B59A-4B4E-8D9C-C474B8FCC3B4}"/>
              </a:ext>
            </a:extLst>
          </p:cNvPr>
          <p:cNvSpPr>
            <a:spLocks noGrp="1"/>
          </p:cNvSpPr>
          <p:nvPr>
            <p:ph type="title"/>
          </p:nvPr>
        </p:nvSpPr>
        <p:spPr>
          <a:xfrm>
            <a:off x="585948" y="536452"/>
            <a:ext cx="23191371" cy="1414272"/>
          </a:xfrm>
          <a:prstGeom prst="rect">
            <a:avLst/>
          </a:prstGeom>
        </p:spPr>
        <p:txBody>
          <a:bodyPr/>
          <a:lstStyle>
            <a:lvl1pPr>
              <a:defRPr b="0" i="0"/>
            </a:lvl1pPr>
          </a:lstStyle>
          <a:p>
            <a:r>
              <a:rPr lang="en-GB"/>
              <a:t>Click to edit Master title style</a:t>
            </a:r>
            <a:endParaRPr lang="en-US" dirty="0"/>
          </a:p>
        </p:txBody>
      </p:sp>
      <p:sp>
        <p:nvSpPr>
          <p:cNvPr id="53" name="Footer Placeholder">
            <a:extLst>
              <a:ext uri="{FF2B5EF4-FFF2-40B4-BE49-F238E27FC236}">
                <a16:creationId xmlns:a16="http://schemas.microsoft.com/office/drawing/2014/main" id="{138489DC-ED3F-2662-BFAF-97A91A9C0D50}"/>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54" name="Slide Number Placeholder">
            <a:extLst>
              <a:ext uri="{FF2B5EF4-FFF2-40B4-BE49-F238E27FC236}">
                <a16:creationId xmlns:a16="http://schemas.microsoft.com/office/drawing/2014/main" id="{8068D6FD-4062-ED2C-FC3D-A8FD56428C4E}"/>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33264957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ubtitl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609679" y="2828293"/>
            <a:ext cx="23142413" cy="9241790"/>
          </a:xfrm>
          <a:prstGeom prst="rect">
            <a:avLst/>
          </a:prstGeom>
        </p:spPr>
        <p:txBody>
          <a:bodyPr/>
          <a:lstStyle>
            <a:lvl1pPr>
              <a:defRPr sz="3728" b="0" i="0">
                <a:solidFill>
                  <a:schemeClr val="tx1"/>
                </a:solidFill>
                <a:latin typeface="IBM Plex Sans Light" panose="020B0403050203000203" pitchFamily="34" charset="0"/>
              </a:defRPr>
            </a:lvl1pPr>
            <a:lvl2pPr>
              <a:defRPr sz="3728" b="0" i="0">
                <a:solidFill>
                  <a:schemeClr val="tx1"/>
                </a:solidFill>
                <a:latin typeface="IBM Plex Sans Light" panose="020B0403050203000203" pitchFamily="34" charset="0"/>
              </a:defRPr>
            </a:lvl2pPr>
            <a:lvl3pPr>
              <a:defRPr sz="3728" b="0" i="0">
                <a:solidFill>
                  <a:schemeClr val="tx1"/>
                </a:solidFill>
                <a:latin typeface="IBM Plex Sans Light" panose="020B0403050203000203" pitchFamily="34" charset="0"/>
              </a:defRPr>
            </a:lvl3pPr>
            <a:lvl4pPr>
              <a:defRPr sz="3728" b="0" i="0">
                <a:solidFill>
                  <a:schemeClr val="tx1"/>
                </a:solidFill>
                <a:latin typeface="IBM Plex Sans Light" panose="020B0403050203000203" pitchFamily="34" charset="0"/>
              </a:defRPr>
            </a:lvl4pPr>
            <a:lvl5pPr>
              <a:defRPr sz="3728"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609707" y="572802"/>
            <a:ext cx="23167790" cy="798800"/>
          </a:xfrm>
          <a:prstGeom prst="rect">
            <a:avLst/>
          </a:prstGeom>
        </p:spPr>
        <p:txBody>
          <a:bodyPr/>
          <a:lstStyle>
            <a:lvl1pPr>
              <a:defRPr b="0" i="0">
                <a:solidFill>
                  <a:schemeClr val="tx1"/>
                </a:solidFill>
                <a:latin typeface="IBM Plex Sans Light" panose="020B0403050203000203" pitchFamily="34" charset="0"/>
              </a:defRPr>
            </a:lvl1pPr>
          </a:lstStyle>
          <a:p>
            <a:r>
              <a:rPr lang="en-GB"/>
              <a:t>Click to edit Master title style</a:t>
            </a:r>
            <a:endParaRPr lang="en-US" dirty="0"/>
          </a:p>
        </p:txBody>
      </p:sp>
      <p:grpSp>
        <p:nvGrpSpPr>
          <p:cNvPr id="6" name="Group 5">
            <a:extLst>
              <a:ext uri="{FF2B5EF4-FFF2-40B4-BE49-F238E27FC236}">
                <a16:creationId xmlns:a16="http://schemas.microsoft.com/office/drawing/2014/main" id="{B0096FB9-72B9-F74B-9A47-4DBE7012CD6B}"/>
              </a:ext>
            </a:extLst>
          </p:cNvPr>
          <p:cNvGrpSpPr/>
          <p:nvPr userDrawn="1"/>
        </p:nvGrpSpPr>
        <p:grpSpPr>
          <a:xfrm>
            <a:off x="-292651" y="-294640"/>
            <a:ext cx="24974505" cy="14305280"/>
            <a:chOff x="-109730" y="-110490"/>
            <a:chExt cx="9364220" cy="5364480"/>
          </a:xfrm>
        </p:grpSpPr>
        <p:grpSp>
          <p:nvGrpSpPr>
            <p:cNvPr id="7" name="Group 6">
              <a:extLst>
                <a:ext uri="{FF2B5EF4-FFF2-40B4-BE49-F238E27FC236}">
                  <a16:creationId xmlns:a16="http://schemas.microsoft.com/office/drawing/2014/main" id="{5F62791A-60D1-E848-B62F-9E9F98AFB301}"/>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591118C9-F93B-664B-A796-E2B3699389B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E819332-23DA-1E46-9307-B88379DB4579}"/>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46AB094-D25E-EC4F-B1EC-E2DA3597FBF3}"/>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F33173B-7F74-0349-B0E2-CE9B4EDE6E1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6F9260A-FD01-254E-B97E-FC2F0BD0816B}"/>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2D1D523-BA79-6B49-9488-D711D6E61A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AEB5519-D880-474D-A19E-C63A538E9CE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E8E19D3-67D3-294B-AA71-6B62B319310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AECBFF0-C36D-8544-8751-92D05DE56F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3A8033E-5A9C-834B-9F3C-14C72384D52B}"/>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65D6828-4E75-614D-9410-0A7D5495078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73AE9722-C4DE-0845-A44C-C0861DEEC169}"/>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E36D9754-576B-B345-B3B1-352E5E3D864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8F79474-94C8-9F47-AA0A-772539428D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1EC7AF-F4E7-5644-80FB-F11B7EE1AA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976D5A-9EAA-4144-864E-4A9D18743B28}"/>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BEDD0F9-BE4F-0C4D-A7B5-211E9DCE6173}"/>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785E707-A35C-C74E-BC3A-06E1483BC9D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94F612B-5558-3443-93E2-02918C9BF56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274EB43-4E3E-864F-8ACA-C3F5A4DAB7E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17EA6DB-0D30-5E43-9379-8A2FB244C69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FC11287-A107-2348-8EB3-A18406FE745B}"/>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D5F2450-6C5B-3A46-B5C6-74247B0C7B58}"/>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9AA1FF3A-6882-7148-860C-A88963D8C5B4}"/>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23859614-6894-1845-965F-85DA9C407F4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5CBD1A-B5CC-9E47-ACC5-876B5E845733}"/>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B21B6B1-E235-DC4E-B441-D93D3729441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DEBBF1C-C1D3-C443-91E1-4BF1AE24AC4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89CCF89-8373-6B44-8B97-046750EDF1A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96C9EB4-C0C0-1347-A407-A77931EB531F}"/>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1A28606-3ECD-FB4E-BCAD-6CC3327133E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D1A6F3-3EA8-C04C-9306-82F35E1A5964}"/>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C70A1BA-EFFD-E544-8FE7-58E7ABB3253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42EF415-A858-C447-812A-A9E6A709A97A}"/>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F7B2F11E-963B-EA47-B77E-AEF024CE855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D1BF5A-3BA0-0149-8BF3-F2D60ED61D5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FDF11BA-6558-9F4A-9FAE-B476031D069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7C6CE7-B3F1-0944-9E9E-A87EC38D9F2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511344A-A277-1048-AD5F-BA594CA09D1B}"/>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5ED516-C372-E849-BCAE-AE09842C728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091B547-5BAD-2D45-B599-0D563C97BBE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8BE5A-3568-7242-9CFF-5DDC73E149D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B011B91-6F91-2743-8445-39A1E330DB4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3" name="Text Placeholder 6">
            <a:extLst>
              <a:ext uri="{FF2B5EF4-FFF2-40B4-BE49-F238E27FC236}">
                <a16:creationId xmlns:a16="http://schemas.microsoft.com/office/drawing/2014/main" id="{701507C8-BCD8-E742-B387-82EB42C27678}"/>
              </a:ext>
            </a:extLst>
          </p:cNvPr>
          <p:cNvSpPr>
            <a:spLocks noGrp="1"/>
          </p:cNvSpPr>
          <p:nvPr>
            <p:ph type="body" sz="quarter" idx="11" hasCustomPrompt="1"/>
          </p:nvPr>
        </p:nvSpPr>
        <p:spPr>
          <a:xfrm>
            <a:off x="595944" y="1525996"/>
            <a:ext cx="23181554" cy="904060"/>
          </a:xfrm>
          <a:prstGeom prst="rect">
            <a:avLst/>
          </a:prstGeom>
          <a:ln w="12700">
            <a:miter lim="400000"/>
          </a:ln>
        </p:spPr>
        <p:txBody>
          <a:bodyPr lIns="0" tIns="0" rIns="0" bIns="0">
            <a:normAutofit/>
          </a:bodyPr>
          <a:lstStyle>
            <a:lvl1pPr>
              <a:buFontTx/>
              <a:buNone/>
              <a:defRPr lang="en-US" sz="4262" b="0" i="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marL="0" marR="0" lvl="0" indent="0" defTabSz="1095914" fontAlgn="base">
              <a:spcBef>
                <a:spcPts val="1198"/>
              </a:spcBef>
              <a:spcAft>
                <a:spcPct val="0"/>
              </a:spcAft>
              <a:buClrTx/>
              <a:buSzTx/>
              <a:buFontTx/>
              <a:buNone/>
              <a:tabLst/>
            </a:pPr>
            <a:r>
              <a:rPr lang="en-US" dirty="0"/>
              <a:t>Edit Master intro text style</a:t>
            </a:r>
          </a:p>
        </p:txBody>
      </p:sp>
      <p:sp>
        <p:nvSpPr>
          <p:cNvPr id="55" name="Footer Placeholder">
            <a:extLst>
              <a:ext uri="{FF2B5EF4-FFF2-40B4-BE49-F238E27FC236}">
                <a16:creationId xmlns:a16="http://schemas.microsoft.com/office/drawing/2014/main" id="{AE6F0285-FF38-8B04-BB00-38BABBBE5685}"/>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58" name="Slide Number Placeholder">
            <a:extLst>
              <a:ext uri="{FF2B5EF4-FFF2-40B4-BE49-F238E27FC236}">
                <a16:creationId xmlns:a16="http://schemas.microsoft.com/office/drawing/2014/main" id="{3005B995-7D3D-B39F-2E47-BD7C962EE9E8}"/>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1811608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EC1878-07AE-2244-A3FB-87367CA675C2}"/>
              </a:ext>
            </a:extLst>
          </p:cNvPr>
          <p:cNvGrpSpPr/>
          <p:nvPr userDrawn="1"/>
        </p:nvGrpSpPr>
        <p:grpSpPr>
          <a:xfrm>
            <a:off x="-292651" y="-294640"/>
            <a:ext cx="24974505" cy="14305280"/>
            <a:chOff x="-109730" y="-110490"/>
            <a:chExt cx="9364220" cy="5364480"/>
          </a:xfrm>
        </p:grpSpPr>
        <p:grpSp>
          <p:nvGrpSpPr>
            <p:cNvPr id="5" name="Group 4">
              <a:extLst>
                <a:ext uri="{FF2B5EF4-FFF2-40B4-BE49-F238E27FC236}">
                  <a16:creationId xmlns:a16="http://schemas.microsoft.com/office/drawing/2014/main" id="{5E7D7048-D4A2-EB42-891B-48BBFC8D8F39}"/>
                </a:ext>
              </a:extLst>
            </p:cNvPr>
            <p:cNvGrpSpPr/>
            <p:nvPr userDrawn="1"/>
          </p:nvGrpSpPr>
          <p:grpSpPr>
            <a:xfrm>
              <a:off x="228600" y="-110490"/>
              <a:ext cx="8686732" cy="91440"/>
              <a:chOff x="228600" y="-152400"/>
              <a:chExt cx="8686732" cy="152400"/>
            </a:xfrm>
          </p:grpSpPr>
          <p:cxnSp>
            <p:nvCxnSpPr>
              <p:cNvPr id="40" name="Straight Connector 39">
                <a:extLst>
                  <a:ext uri="{FF2B5EF4-FFF2-40B4-BE49-F238E27FC236}">
                    <a16:creationId xmlns:a16="http://schemas.microsoft.com/office/drawing/2014/main" id="{1F3DAA57-7E6D-7D45-963C-7E79626BD9B6}"/>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AE4301C-00D7-DF48-AEE3-553075D92E5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9F71EEF-60A4-D848-A1B6-6ED922DFEC32}"/>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5081E5D-DBBE-C746-85BE-6F6C149821C2}"/>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6C14AD1-A00A-234A-8911-7267685B7576}"/>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6050333-9A05-0A4D-8225-41EE06ADA4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1648452-A464-2548-852B-E54BD2CF133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334749C-A048-2841-B5E2-74DC8DA2FBB2}"/>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EE38773-C94E-264A-8BDE-B3FBEC40164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5BDF493-1CF6-434B-8526-EF7F6435B6F6}"/>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6295715-DA36-3E46-BA58-DC4085F19593}"/>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972E34E0-0533-0F41-AD94-BAEEE22C2767}"/>
                </a:ext>
              </a:extLst>
            </p:cNvPr>
            <p:cNvGrpSpPr/>
            <p:nvPr userDrawn="1"/>
          </p:nvGrpSpPr>
          <p:grpSpPr>
            <a:xfrm>
              <a:off x="228600" y="5162550"/>
              <a:ext cx="8686732" cy="91440"/>
              <a:chOff x="228600" y="5143500"/>
              <a:chExt cx="8686732" cy="152400"/>
            </a:xfrm>
          </p:grpSpPr>
          <p:cxnSp>
            <p:nvCxnSpPr>
              <p:cNvPr id="29" name="Straight Connector 28">
                <a:extLst>
                  <a:ext uri="{FF2B5EF4-FFF2-40B4-BE49-F238E27FC236}">
                    <a16:creationId xmlns:a16="http://schemas.microsoft.com/office/drawing/2014/main" id="{21697EC3-CE55-514B-94DF-FB509096DF2F}"/>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D871276-6FF3-374B-835C-E50D7BC07F66}"/>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3101134-46FB-7B4A-9697-3C6C0E5A4E07}"/>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12D66AD-52FF-D448-9FAE-BFE7E6D210C7}"/>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6A2CD4-8003-A249-ADB0-985A4FF3703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5946E9E-3A77-144C-B353-57694B9AC839}"/>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22978C-10FD-EA4B-B5BC-FD9FA7F38609}"/>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F674AD5-DD3C-2347-8CCD-E2C5084EE3CB}"/>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8075802-D38E-564E-8B04-F3CF39C8B0B4}"/>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EE89D38-45F4-A945-BD8F-2F2E013BCFE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EB1372-A11B-6F46-89EB-D1FF6F5C6349}"/>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339D27BF-237C-4345-85C1-A2ED32E70466}"/>
                </a:ext>
              </a:extLst>
            </p:cNvPr>
            <p:cNvGrpSpPr/>
            <p:nvPr userDrawn="1"/>
          </p:nvGrpSpPr>
          <p:grpSpPr>
            <a:xfrm>
              <a:off x="-109730" y="237744"/>
              <a:ext cx="91440" cy="4664456"/>
              <a:chOff x="-109730" y="237744"/>
              <a:chExt cx="91440" cy="4664456"/>
            </a:xfrm>
          </p:grpSpPr>
          <p:cxnSp>
            <p:nvCxnSpPr>
              <p:cNvPr id="20" name="Straight Connector 19">
                <a:extLst>
                  <a:ext uri="{FF2B5EF4-FFF2-40B4-BE49-F238E27FC236}">
                    <a16:creationId xmlns:a16="http://schemas.microsoft.com/office/drawing/2014/main" id="{587B9A46-D01E-134C-8A3F-579E4505B630}"/>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2BE5D92-522C-0340-9605-B1445298215C}"/>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2C80F7B-482A-354D-98FB-9C59206F6AE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0383C80-9DCB-4D47-8BF7-54AB8F52E444}"/>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36F43EC-556B-E446-AE23-7E67A381936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A78EC7D-326D-9649-94B2-21388F1F48E7}"/>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392CD68-4B47-CE4F-B2EB-359E32A3F6AB}"/>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F7E6FE2-36FF-D14F-85EC-74826D7ADC36}"/>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FB241DC-9535-6944-A400-54DB6C416079}"/>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FCBB1C46-70FC-AD46-A0CB-21234C6A9BD1}"/>
                </a:ext>
              </a:extLst>
            </p:cNvPr>
            <p:cNvGrpSpPr/>
            <p:nvPr userDrawn="1"/>
          </p:nvGrpSpPr>
          <p:grpSpPr>
            <a:xfrm>
              <a:off x="9163050" y="237744"/>
              <a:ext cx="91440" cy="4663440"/>
              <a:chOff x="-109730" y="231394"/>
              <a:chExt cx="91440" cy="4663440"/>
            </a:xfrm>
          </p:grpSpPr>
          <p:cxnSp>
            <p:nvCxnSpPr>
              <p:cNvPr id="11" name="Straight Connector 10">
                <a:extLst>
                  <a:ext uri="{FF2B5EF4-FFF2-40B4-BE49-F238E27FC236}">
                    <a16:creationId xmlns:a16="http://schemas.microsoft.com/office/drawing/2014/main" id="{582DD99E-DF85-1044-8045-19813AD6DBAE}"/>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B9E7E8B-349B-2F44-86D2-39A658CE2518}"/>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4F38FBC-7BD8-CC4D-8CD7-CC953767318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A916B09-315A-9D45-911B-CA91180EE98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BB3E15A-1C7D-0E45-A937-429D14E8D437}"/>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52C2387-C7A2-9345-A02E-A98F29060567}"/>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4880C0-F483-D342-B00A-409DF14C5CCB}"/>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E1AB39F-D54C-434D-8F56-E4995F7B12E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BA1671-30C2-2E4A-821A-9159B68E377E}"/>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4" name="Title 3">
            <a:extLst>
              <a:ext uri="{FF2B5EF4-FFF2-40B4-BE49-F238E27FC236}">
                <a16:creationId xmlns:a16="http://schemas.microsoft.com/office/drawing/2014/main" id="{78A8A59E-6095-794E-80FC-C398AFFCA381}"/>
              </a:ext>
            </a:extLst>
          </p:cNvPr>
          <p:cNvSpPr>
            <a:spLocks noGrp="1"/>
          </p:cNvSpPr>
          <p:nvPr>
            <p:ph type="title"/>
          </p:nvPr>
        </p:nvSpPr>
        <p:spPr>
          <a:xfrm>
            <a:off x="609707" y="572802"/>
            <a:ext cx="23167790" cy="798800"/>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51" name="Footer Placeholder">
            <a:extLst>
              <a:ext uri="{FF2B5EF4-FFF2-40B4-BE49-F238E27FC236}">
                <a16:creationId xmlns:a16="http://schemas.microsoft.com/office/drawing/2014/main" id="{AD4811C2-747D-3521-0B59-7A0A3256A78F}"/>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52" name="Slide Number Placeholder">
            <a:extLst>
              <a:ext uri="{FF2B5EF4-FFF2-40B4-BE49-F238E27FC236}">
                <a16:creationId xmlns:a16="http://schemas.microsoft.com/office/drawing/2014/main" id="{9F97B291-2DDB-6E64-554E-70D33A8CA0A1}"/>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705684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1225852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F915B170-234B-5916-CBAF-054EED774306}"/>
              </a:ext>
            </a:extLst>
          </p:cNvPr>
          <p:cNvSpPr>
            <a:spLocks noGrp="1" noRot="1" noMove="1" noResize="1" noEditPoints="1" noAdjustHandles="1" noChangeArrowheads="1" noChangeShapeType="1"/>
          </p:cNvSpPr>
          <p:nvPr>
            <p:ph type="body" sz="quarter" idx="19" hasCustomPrompt="1"/>
          </p:nvPr>
        </p:nvSpPr>
        <p:spPr>
          <a:xfrm>
            <a:off x="5365" y="0"/>
            <a:ext cx="24381810" cy="13716000"/>
          </a:xfrm>
          <a:solidFill>
            <a:srgbClr val="E5F6FF"/>
          </a:solidFill>
          <a:ln>
            <a:noFill/>
          </a:ln>
        </p:spPr>
        <p:txBody>
          <a:bodyPr/>
          <a:lstStyle/>
          <a:p>
            <a:pPr lvl="0"/>
            <a:r>
              <a:rPr lang="en-CH" dirty="0"/>
              <a:t> </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itle 1">
            <a:extLst>
              <a:ext uri="{FF2B5EF4-FFF2-40B4-BE49-F238E27FC236}">
                <a16:creationId xmlns:a16="http://schemas.microsoft.com/office/drawing/2014/main" id="{DF3C7EC0-4BFB-A603-5703-0D692C62692D}"/>
              </a:ext>
            </a:extLst>
          </p:cNvPr>
          <p:cNvSpPr>
            <a:spLocks noGrp="1"/>
          </p:cNvSpPr>
          <p:nvPr>
            <p:ph type="title" hasCustomPrompt="1"/>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dirty="0"/>
              <a:t>172pt Go </a:t>
            </a:r>
            <a:br>
              <a:rPr lang="en-US" dirty="0"/>
            </a:br>
            <a:r>
              <a:rPr lang="en-US" dirty="0"/>
              <a:t>simple and big </a:t>
            </a:r>
            <a:br>
              <a:rPr lang="en-US" dirty="0"/>
            </a:br>
            <a:r>
              <a:rPr lang="en-US" dirty="0"/>
              <a:t>if possible</a:t>
            </a:r>
          </a:p>
        </p:txBody>
      </p:sp>
    </p:spTree>
    <p:extLst>
      <p:ext uri="{BB962C8B-B14F-4D97-AF65-F5344CB8AC3E}">
        <p14:creationId xmlns:p14="http://schemas.microsoft.com/office/powerpoint/2010/main" val="4008813796"/>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100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debar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172E0D-F34E-3442-5278-A9DA7690F3DD}"/>
              </a:ext>
            </a:extLst>
          </p:cNvPr>
          <p:cNvSpPr/>
          <p:nvPr userDrawn="1"/>
        </p:nvSpPr>
        <p:spPr bwMode="auto">
          <a:xfrm>
            <a:off x="17684741" y="0"/>
            <a:ext cx="6702435" cy="13716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550" tIns="243550" rIns="243550" bIns="243550" numCol="1" rtlCol="0" anchor="t" anchorCtr="0" compatLnSpc="1">
            <a:prstTxWarp prst="textNoShape">
              <a:avLst/>
            </a:prstTxWarp>
          </a:bodyPr>
          <a:lstStyle/>
          <a:p>
            <a:pPr marL="0" marR="0" indent="0" algn="l" defTabSz="2435362" rtl="0" eaLnBrk="1" fontAlgn="base" latinLnBrk="0" hangingPunct="1">
              <a:lnSpc>
                <a:spcPct val="100000"/>
              </a:lnSpc>
              <a:spcBef>
                <a:spcPct val="0"/>
              </a:spcBef>
              <a:spcAft>
                <a:spcPct val="0"/>
              </a:spcAft>
              <a:buClrTx/>
              <a:buSzTx/>
              <a:buFont typeface="System Font Regular"/>
              <a:buNone/>
              <a:tabLst/>
            </a:pPr>
            <a:endParaRPr kumimoji="0" lang="en-CH" sz="3728" b="0" i="0" u="none" strike="noStrike" cap="none" normalizeH="0" baseline="0" dirty="0">
              <a:ln>
                <a:noFill/>
              </a:ln>
              <a:solidFill>
                <a:schemeClr val="bg1"/>
              </a:solidFill>
              <a:effectLst/>
              <a:latin typeface="+mn-lt"/>
            </a:endParaRPr>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8290377" y="572801"/>
            <a:ext cx="5484390" cy="11411942"/>
          </a:xfrm>
          <a:prstGeom prst="rect">
            <a:avLst/>
          </a:prstGeom>
          <a:noFill/>
          <a:ln>
            <a:noFill/>
          </a:ln>
        </p:spPr>
        <p:txBody>
          <a:bodyPr lIns="0" tIns="0" rIns="0" bIns="0"/>
          <a:lstStyle>
            <a:lvl1pPr>
              <a:defRPr sz="3196" b="0" i="0">
                <a:solidFill>
                  <a:schemeClr val="tx1"/>
                </a:solidFill>
              </a:defRPr>
            </a:lvl1pPr>
            <a:lvl2pPr>
              <a:defRPr sz="3196" b="0" i="0">
                <a:solidFill>
                  <a:schemeClr val="tx1"/>
                </a:solidFill>
              </a:defRPr>
            </a:lvl2pPr>
            <a:lvl3pPr>
              <a:defRPr sz="3196" b="0" i="0">
                <a:solidFill>
                  <a:schemeClr val="tx1"/>
                </a:solidFill>
              </a:defRPr>
            </a:lvl3pPr>
            <a:lvl4pPr>
              <a:defRPr sz="3196" b="0" i="0">
                <a:solidFill>
                  <a:schemeClr val="tx1"/>
                </a:solidFill>
              </a:defRPr>
            </a:lvl4pPr>
            <a:lvl5pPr>
              <a:defRPr sz="3196"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7" y="2590326"/>
            <a:ext cx="16462625" cy="9394412"/>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9" y="572801"/>
            <a:ext cx="16462625" cy="1732766"/>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12" name="Footer Placeholder">
            <a:extLst>
              <a:ext uri="{FF2B5EF4-FFF2-40B4-BE49-F238E27FC236}">
                <a16:creationId xmlns:a16="http://schemas.microsoft.com/office/drawing/2014/main" id="{DDE683F4-4718-9899-1451-F3E4F728A43E}"/>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13" name="Slide Number Placeholder">
            <a:extLst>
              <a:ext uri="{FF2B5EF4-FFF2-40B4-BE49-F238E27FC236}">
                <a16:creationId xmlns:a16="http://schemas.microsoft.com/office/drawing/2014/main" id="{33DF3BBB-AA9A-9BDF-9503-C4995D495740}"/>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14" name="Group 13">
            <a:extLst>
              <a:ext uri="{FF2B5EF4-FFF2-40B4-BE49-F238E27FC236}">
                <a16:creationId xmlns:a16="http://schemas.microsoft.com/office/drawing/2014/main" id="{B18509AD-5731-F039-7541-06E7B2B706B8}"/>
              </a:ext>
            </a:extLst>
          </p:cNvPr>
          <p:cNvGrpSpPr/>
          <p:nvPr userDrawn="1"/>
        </p:nvGrpSpPr>
        <p:grpSpPr>
          <a:xfrm>
            <a:off x="-293663" y="-294640"/>
            <a:ext cx="24974505" cy="14305280"/>
            <a:chOff x="-109730" y="-110490"/>
            <a:chExt cx="9364220" cy="5364480"/>
          </a:xfrm>
        </p:grpSpPr>
        <p:grpSp>
          <p:nvGrpSpPr>
            <p:cNvPr id="15" name="Group 14">
              <a:extLst>
                <a:ext uri="{FF2B5EF4-FFF2-40B4-BE49-F238E27FC236}">
                  <a16:creationId xmlns:a16="http://schemas.microsoft.com/office/drawing/2014/main" id="{AA40E1F8-487F-741A-4E94-E136D03E5954}"/>
                </a:ext>
              </a:extLst>
            </p:cNvPr>
            <p:cNvGrpSpPr/>
            <p:nvPr userDrawn="1"/>
          </p:nvGrpSpPr>
          <p:grpSpPr>
            <a:xfrm>
              <a:off x="228600" y="-110490"/>
              <a:ext cx="8686732" cy="91440"/>
              <a:chOff x="228600" y="-152400"/>
              <a:chExt cx="8686732" cy="152400"/>
            </a:xfrm>
          </p:grpSpPr>
          <p:cxnSp>
            <p:nvCxnSpPr>
              <p:cNvPr id="49" name="Straight Connector 48">
                <a:extLst>
                  <a:ext uri="{FF2B5EF4-FFF2-40B4-BE49-F238E27FC236}">
                    <a16:creationId xmlns:a16="http://schemas.microsoft.com/office/drawing/2014/main" id="{F3F7264C-4412-FC9C-68A4-961A685131C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991CFA4-B0D2-E57D-AAF2-5EABD6C51F60}"/>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E8229DE-EC81-4B6E-2AF5-DF01590DE129}"/>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85DA56E-9722-88EC-DB77-74DD966E599F}"/>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9016CA6-FC72-98F4-CF50-B6C99BEBE894}"/>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AD3E10EF-1CA1-3706-1341-0D8C667BB61E}"/>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274DC60-EB41-CD29-45D0-C25AD75B048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28820BC-08BE-7C49-1BB6-47B4D7ED5AE9}"/>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E1C9703-0A4B-3971-8629-03D4C4D7F37A}"/>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1145C2F-6E1E-25AE-C90F-F39AA528FF22}"/>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DCF04F7-553F-4969-1ACB-8B4EE8D8C0E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ECE5E05D-766A-49FF-3AB1-7F9BB840E765}"/>
                </a:ext>
              </a:extLst>
            </p:cNvPr>
            <p:cNvGrpSpPr/>
            <p:nvPr userDrawn="1"/>
          </p:nvGrpSpPr>
          <p:grpSpPr>
            <a:xfrm>
              <a:off x="228600" y="5162550"/>
              <a:ext cx="8686732" cy="91440"/>
              <a:chOff x="228600" y="5143500"/>
              <a:chExt cx="8686732" cy="152400"/>
            </a:xfrm>
          </p:grpSpPr>
          <p:cxnSp>
            <p:nvCxnSpPr>
              <p:cNvPr id="38" name="Straight Connector 37">
                <a:extLst>
                  <a:ext uri="{FF2B5EF4-FFF2-40B4-BE49-F238E27FC236}">
                    <a16:creationId xmlns:a16="http://schemas.microsoft.com/office/drawing/2014/main" id="{CEED714B-FB4D-C683-94D1-C6BF3F122494}"/>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CDEF043-1736-D7F1-24BD-E1FFC8216402}"/>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26E5510-1414-7A2D-7121-5FBDAEF3CC90}"/>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B773BC1-EB70-C38D-FD24-38D09BDBC2AA}"/>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4FF0072-29CE-7852-AFEE-B0DDF1EEAE87}"/>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4D7AAA-1685-73D2-2167-B9A791DC5D14}"/>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0381F1F-2F99-3F6C-7C41-08ECDA8D7A8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6EBE5AD-4D61-B6EF-2D28-02B3B2999906}"/>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37339CA-C5FD-7B6D-1BEC-390622C83AEA}"/>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7B18DFC-C0A0-EE4F-62E9-1410DBAABBB5}"/>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5C03BF9-B46F-BDFA-A054-6BC728D92D64}"/>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27C95467-A219-E138-0A22-10AA43A23448}"/>
                </a:ext>
              </a:extLst>
            </p:cNvPr>
            <p:cNvGrpSpPr/>
            <p:nvPr userDrawn="1"/>
          </p:nvGrpSpPr>
          <p:grpSpPr>
            <a:xfrm>
              <a:off x="-109730" y="237744"/>
              <a:ext cx="91440" cy="4664456"/>
              <a:chOff x="-109730" y="237744"/>
              <a:chExt cx="91440" cy="4664456"/>
            </a:xfrm>
          </p:grpSpPr>
          <p:cxnSp>
            <p:nvCxnSpPr>
              <p:cNvPr id="29" name="Straight Connector 28">
                <a:extLst>
                  <a:ext uri="{FF2B5EF4-FFF2-40B4-BE49-F238E27FC236}">
                    <a16:creationId xmlns:a16="http://schemas.microsoft.com/office/drawing/2014/main" id="{9EECE57A-C6D5-30C7-A83B-50F4664959DD}"/>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974AF1E-0892-287A-2285-6ED2E943BDFA}"/>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0D8190C-7318-6945-3619-B203F066666F}"/>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2D1183F-9D2D-5BD6-8222-144E5F5B70E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821B69A-B40B-2BE3-5938-D0191F8BFB05}"/>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5791F2E-5FAA-8F59-DF79-7E258E1325C2}"/>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DF52DF90-7C49-380C-5BE1-7DB3DB36F87F}"/>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A1B8EFC-448B-A2D0-28EC-7C16678FE3D5}"/>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DD32D89-659D-DF87-930E-768C25DB663E}"/>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54B4CA71-1AFF-C880-4F9D-E9ED8B0C5C02}"/>
                </a:ext>
              </a:extLst>
            </p:cNvPr>
            <p:cNvGrpSpPr/>
            <p:nvPr userDrawn="1"/>
          </p:nvGrpSpPr>
          <p:grpSpPr>
            <a:xfrm>
              <a:off x="9163050" y="237744"/>
              <a:ext cx="91440" cy="4663440"/>
              <a:chOff x="-109730" y="231394"/>
              <a:chExt cx="91440" cy="4663440"/>
            </a:xfrm>
          </p:grpSpPr>
          <p:cxnSp>
            <p:nvCxnSpPr>
              <p:cNvPr id="20" name="Straight Connector 19">
                <a:extLst>
                  <a:ext uri="{FF2B5EF4-FFF2-40B4-BE49-F238E27FC236}">
                    <a16:creationId xmlns:a16="http://schemas.microsoft.com/office/drawing/2014/main" id="{9FAAE418-55F9-CFBC-A1F2-C1248095DD2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EBE0C8A-79CC-F271-2689-6B966452AF9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D66555D-1496-8947-7808-64029DABA73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8302292-C4B4-EBFE-CB50-35BA610BB6AE}"/>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34EB52C-FBA9-37E1-5E7A-A92919B0C032}"/>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EA2C8B-9BD8-C586-2EA2-1B5AEFDFE49A}"/>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689732C-B8EA-672D-5D6B-54F85488A168}"/>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C7F5DF7-5008-82EA-2D17-0046081B19BB}"/>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6D5AF66-19FA-CB1E-4DC6-83A05BCD5D6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78688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9735D52-7873-1460-57EC-F3EDC4B6CC1B}"/>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196" b="0" i="0" dirty="0">
              <a:solidFill>
                <a:schemeClr val="tx1"/>
              </a:solidFill>
              <a:latin typeface="IBM Plex Sans Light" panose="020B0503050203000203" pitchFamily="34" charset="0"/>
              <a:cs typeface="IBM Plex Sans Light"/>
            </a:endParaRPr>
          </a:p>
        </p:txBody>
      </p:sp>
      <p:sp>
        <p:nvSpPr>
          <p:cNvPr id="3" name="Content Placeholder 2"/>
          <p:cNvSpPr>
            <a:spLocks noGrp="1"/>
          </p:cNvSpPr>
          <p:nvPr>
            <p:ph sz="half" idx="1"/>
          </p:nvPr>
        </p:nvSpPr>
        <p:spPr>
          <a:xfrm>
            <a:off x="609710" y="2590324"/>
            <a:ext cx="10974027" cy="9394392"/>
          </a:xfrm>
          <a:prstGeom prst="rect">
            <a:avLst/>
          </a:prstGeom>
        </p:spPr>
        <p:txBody>
          <a:bodyPr/>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799822" y="2590325"/>
            <a:ext cx="10977499" cy="9394414"/>
          </a:xfrm>
          <a:prstGeom prst="rect">
            <a:avLst/>
          </a:prstGeom>
        </p:spPr>
        <p:txBody>
          <a:bodyPr/>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itle 3">
            <a:extLst>
              <a:ext uri="{FF2B5EF4-FFF2-40B4-BE49-F238E27FC236}">
                <a16:creationId xmlns:a16="http://schemas.microsoft.com/office/drawing/2014/main" id="{56DF2C1C-D1E4-5B4D-BF6A-A3E3178B9A41}"/>
              </a:ext>
            </a:extLst>
          </p:cNvPr>
          <p:cNvSpPr>
            <a:spLocks noGrp="1"/>
          </p:cNvSpPr>
          <p:nvPr>
            <p:ph type="title"/>
          </p:nvPr>
        </p:nvSpPr>
        <p:spPr>
          <a:xfrm>
            <a:off x="609707" y="572801"/>
            <a:ext cx="10974029" cy="1732766"/>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10" name="Footer Placeholder">
            <a:extLst>
              <a:ext uri="{FF2B5EF4-FFF2-40B4-BE49-F238E27FC236}">
                <a16:creationId xmlns:a16="http://schemas.microsoft.com/office/drawing/2014/main" id="{F2D5AE0E-78CC-AF98-1BBA-777AF2DD6F23}"/>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11" name="Slide Number Placeholder">
            <a:extLst>
              <a:ext uri="{FF2B5EF4-FFF2-40B4-BE49-F238E27FC236}">
                <a16:creationId xmlns:a16="http://schemas.microsoft.com/office/drawing/2014/main" id="{3BDE7B66-0D57-C42D-9254-85641D39C615}"/>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12" name="Group 11">
            <a:extLst>
              <a:ext uri="{FF2B5EF4-FFF2-40B4-BE49-F238E27FC236}">
                <a16:creationId xmlns:a16="http://schemas.microsoft.com/office/drawing/2014/main" id="{FB185090-1D41-46F1-687F-476D63472CFC}"/>
              </a:ext>
            </a:extLst>
          </p:cNvPr>
          <p:cNvGrpSpPr/>
          <p:nvPr userDrawn="1"/>
        </p:nvGrpSpPr>
        <p:grpSpPr>
          <a:xfrm>
            <a:off x="-293663" y="-294640"/>
            <a:ext cx="24974505" cy="14305280"/>
            <a:chOff x="-109730" y="-110490"/>
            <a:chExt cx="9364220" cy="5364480"/>
          </a:xfrm>
        </p:grpSpPr>
        <p:grpSp>
          <p:nvGrpSpPr>
            <p:cNvPr id="13" name="Group 12">
              <a:extLst>
                <a:ext uri="{FF2B5EF4-FFF2-40B4-BE49-F238E27FC236}">
                  <a16:creationId xmlns:a16="http://schemas.microsoft.com/office/drawing/2014/main" id="{4D80E920-BD8B-5DEE-E1CC-2B2D699B66FA}"/>
                </a:ext>
              </a:extLst>
            </p:cNvPr>
            <p:cNvGrpSpPr/>
            <p:nvPr userDrawn="1"/>
          </p:nvGrpSpPr>
          <p:grpSpPr>
            <a:xfrm>
              <a:off x="228600" y="-110490"/>
              <a:ext cx="8686732" cy="91440"/>
              <a:chOff x="228600" y="-152400"/>
              <a:chExt cx="8686732" cy="152400"/>
            </a:xfrm>
          </p:grpSpPr>
          <p:cxnSp>
            <p:nvCxnSpPr>
              <p:cNvPr id="47" name="Straight Connector 46">
                <a:extLst>
                  <a:ext uri="{FF2B5EF4-FFF2-40B4-BE49-F238E27FC236}">
                    <a16:creationId xmlns:a16="http://schemas.microsoft.com/office/drawing/2014/main" id="{C32F2C72-E0AB-AC56-9800-398FC42583A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707D77A-5031-CE22-605A-0DABA2C799AB}"/>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3C30F43-EEA4-8700-1792-625C7C9C36D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60DF054-2032-2C28-46B2-F6A8F86C078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BC1F412-DD15-4EE7-DC8F-A884EDBD0FA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49EF041-5003-DC26-1192-FE87D7D14DB9}"/>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DEE311F-8ABF-20DC-3DE7-F5ECFC9E3A3D}"/>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8E01252-66A6-5098-A407-65BDF3EDBD0C}"/>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A2548591-728C-4736-2B79-5C23139ECD26}"/>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A10197A-A3BA-D777-8510-6B538D9B111F}"/>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653CED4-D6D7-49D6-DE01-93AC7246C8A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84E24BF4-8885-46A2-43EB-181180C14BCA}"/>
                </a:ext>
              </a:extLst>
            </p:cNvPr>
            <p:cNvGrpSpPr/>
            <p:nvPr userDrawn="1"/>
          </p:nvGrpSpPr>
          <p:grpSpPr>
            <a:xfrm>
              <a:off x="228600" y="5162550"/>
              <a:ext cx="8686732" cy="91440"/>
              <a:chOff x="228600" y="5143500"/>
              <a:chExt cx="8686732" cy="152400"/>
            </a:xfrm>
          </p:grpSpPr>
          <p:cxnSp>
            <p:nvCxnSpPr>
              <p:cNvPr id="36" name="Straight Connector 35">
                <a:extLst>
                  <a:ext uri="{FF2B5EF4-FFF2-40B4-BE49-F238E27FC236}">
                    <a16:creationId xmlns:a16="http://schemas.microsoft.com/office/drawing/2014/main" id="{63CC732F-C1C3-FC1A-394F-BAC44F90AFA7}"/>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C8741AE-1208-9A3F-4B5F-01BFF9428F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4DA89C5-4D30-BC69-4954-4B2433F5BF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FEB331F-E7CD-65E8-5154-FBE9AAD6DB95}"/>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9195D44-A3E2-229F-E843-851F95952C0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692272-2C43-053F-F1D0-EF7D55A6A67D}"/>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563647A-209C-DB89-A0C7-86DD0258A21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FC87172-2797-CD2C-2271-D196F2E16B9B}"/>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E2282D6-1D5C-922D-3EA6-9E328F1C5CB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2A6EE98-74BD-8EFC-C468-D1DCDA1DFA0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0549BC9-61E1-27D2-2CD4-7AFD98D267FC}"/>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F56EF963-B07D-4FC8-9887-3947F47339C5}"/>
                </a:ext>
              </a:extLst>
            </p:cNvPr>
            <p:cNvGrpSpPr/>
            <p:nvPr userDrawn="1"/>
          </p:nvGrpSpPr>
          <p:grpSpPr>
            <a:xfrm>
              <a:off x="-109730" y="237744"/>
              <a:ext cx="91440" cy="4664456"/>
              <a:chOff x="-109730" y="237744"/>
              <a:chExt cx="91440" cy="4664456"/>
            </a:xfrm>
          </p:grpSpPr>
          <p:cxnSp>
            <p:nvCxnSpPr>
              <p:cNvPr id="27" name="Straight Connector 26">
                <a:extLst>
                  <a:ext uri="{FF2B5EF4-FFF2-40B4-BE49-F238E27FC236}">
                    <a16:creationId xmlns:a16="http://schemas.microsoft.com/office/drawing/2014/main" id="{F332ABF0-C14C-7B9D-F7FC-C51D647BDF2B}"/>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610A394-F8B4-BA6A-F10D-8D5A8E8D37D4}"/>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F7056AA-6D18-C0C8-B915-F05B588722E0}"/>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CA055DE-C7FD-3004-0B4A-6674325120F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1C9E552-167F-9B7E-6175-97ED8047566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E2ED672-AF3A-594A-0BD6-031D41E690F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1E3F1A3-4FAE-5255-4AF0-849E29D48F7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5653175-9FA5-25FF-65D0-84420CADD9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425AA41-8485-EBD9-4E48-683375ABE47F}"/>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A5B175B6-2808-0D84-D5D3-F6C5DFE87C8C}"/>
                </a:ext>
              </a:extLst>
            </p:cNvPr>
            <p:cNvGrpSpPr/>
            <p:nvPr userDrawn="1"/>
          </p:nvGrpSpPr>
          <p:grpSpPr>
            <a:xfrm>
              <a:off x="9163050" y="237744"/>
              <a:ext cx="91440" cy="4663440"/>
              <a:chOff x="-109730" y="231394"/>
              <a:chExt cx="91440" cy="4663440"/>
            </a:xfrm>
          </p:grpSpPr>
          <p:cxnSp>
            <p:nvCxnSpPr>
              <p:cNvPr id="17" name="Straight Connector 16">
                <a:extLst>
                  <a:ext uri="{FF2B5EF4-FFF2-40B4-BE49-F238E27FC236}">
                    <a16:creationId xmlns:a16="http://schemas.microsoft.com/office/drawing/2014/main" id="{DC4F9460-B644-A609-A799-F67D25B5D698}"/>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E476867-8915-83C7-3248-E5A404BA3BA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A63AE1-314A-8E3E-644F-D132DE39C6CD}"/>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83D786-F25F-C493-4840-3829272C6B6F}"/>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328258D-40D9-5927-19CE-33D09413ED40}"/>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C01BEFC-12C2-18AD-3FC3-8C50D0D0656D}"/>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EBD7736-AE79-CF3C-8208-7CB084EA0697}"/>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60B2D77-94F4-9B13-F9CC-9BAC7432F19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441313F-EF10-5B29-8587-27AEF4FC6F12}"/>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4445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7" y="2590322"/>
            <a:ext cx="10945425" cy="9394384"/>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2590325"/>
            <a:ext cx="10945425" cy="9394406"/>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12" name="Footer Placeholder">
            <a:extLst>
              <a:ext uri="{FF2B5EF4-FFF2-40B4-BE49-F238E27FC236}">
                <a16:creationId xmlns:a16="http://schemas.microsoft.com/office/drawing/2014/main" id="{160B57CD-1BF8-AF73-C7AA-A9F0EE44E7FF}"/>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13" name="Slide Number Placeholder">
            <a:extLst>
              <a:ext uri="{FF2B5EF4-FFF2-40B4-BE49-F238E27FC236}">
                <a16:creationId xmlns:a16="http://schemas.microsoft.com/office/drawing/2014/main" id="{2D9B12F4-C437-F3E0-3D87-B8CD750ADFED}"/>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14" name="Group 13">
            <a:extLst>
              <a:ext uri="{FF2B5EF4-FFF2-40B4-BE49-F238E27FC236}">
                <a16:creationId xmlns:a16="http://schemas.microsoft.com/office/drawing/2014/main" id="{614C4912-F6CA-6B2C-8CEE-7B1F863BFE24}"/>
              </a:ext>
            </a:extLst>
          </p:cNvPr>
          <p:cNvGrpSpPr/>
          <p:nvPr userDrawn="1"/>
        </p:nvGrpSpPr>
        <p:grpSpPr>
          <a:xfrm>
            <a:off x="-293663" y="-294640"/>
            <a:ext cx="24974505" cy="14305280"/>
            <a:chOff x="-109730" y="-110490"/>
            <a:chExt cx="9364220" cy="5364480"/>
          </a:xfrm>
        </p:grpSpPr>
        <p:grpSp>
          <p:nvGrpSpPr>
            <p:cNvPr id="15" name="Group 14">
              <a:extLst>
                <a:ext uri="{FF2B5EF4-FFF2-40B4-BE49-F238E27FC236}">
                  <a16:creationId xmlns:a16="http://schemas.microsoft.com/office/drawing/2014/main" id="{24D4F8B0-CF9E-17DD-45FB-E3796AC0BC90}"/>
                </a:ext>
              </a:extLst>
            </p:cNvPr>
            <p:cNvGrpSpPr/>
            <p:nvPr userDrawn="1"/>
          </p:nvGrpSpPr>
          <p:grpSpPr>
            <a:xfrm>
              <a:off x="228600" y="-110490"/>
              <a:ext cx="8686732" cy="91440"/>
              <a:chOff x="228600" y="-152400"/>
              <a:chExt cx="8686732" cy="152400"/>
            </a:xfrm>
          </p:grpSpPr>
          <p:cxnSp>
            <p:nvCxnSpPr>
              <p:cNvPr id="49" name="Straight Connector 48">
                <a:extLst>
                  <a:ext uri="{FF2B5EF4-FFF2-40B4-BE49-F238E27FC236}">
                    <a16:creationId xmlns:a16="http://schemas.microsoft.com/office/drawing/2014/main" id="{E77BAF02-58BB-260E-C673-717CB4CA5CE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F2D9EE9-EA1E-05BD-D8FD-78CC26F147B0}"/>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DDAC0FA-6114-757E-AA86-A25463EC5879}"/>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B76A7045-50AF-3909-2284-F55C25E44E1D}"/>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E87E73F-6D0F-9F82-8AF1-40CDE7A52C3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908EC1DA-DE74-D07B-3D81-33043CD3E7C7}"/>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E8E0963B-828B-4CCE-C583-9014547BDF95}"/>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254D53FE-9B9E-2533-E593-B615C4D615DF}"/>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082C67EC-C21F-DC84-1DF9-9C830A690A52}"/>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51B2F73-2BB8-8F66-7FE2-8A850DAD1CE3}"/>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538DB96-BC2B-D200-2E16-AEF4031264C4}"/>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A3AF554C-C2C0-D554-4E63-C6ACC6323A1E}"/>
                </a:ext>
              </a:extLst>
            </p:cNvPr>
            <p:cNvGrpSpPr/>
            <p:nvPr userDrawn="1"/>
          </p:nvGrpSpPr>
          <p:grpSpPr>
            <a:xfrm>
              <a:off x="228600" y="5162550"/>
              <a:ext cx="8686732" cy="91440"/>
              <a:chOff x="228600" y="5143500"/>
              <a:chExt cx="8686732" cy="152400"/>
            </a:xfrm>
          </p:grpSpPr>
          <p:cxnSp>
            <p:nvCxnSpPr>
              <p:cNvPr id="38" name="Straight Connector 37">
                <a:extLst>
                  <a:ext uri="{FF2B5EF4-FFF2-40B4-BE49-F238E27FC236}">
                    <a16:creationId xmlns:a16="http://schemas.microsoft.com/office/drawing/2014/main" id="{9C80A286-61A1-3325-4AB6-2466E14AFE2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0184819-F2A2-6281-7F63-6E64090D2FEE}"/>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CE2B763-738B-C8E2-32C7-5D3956CBC6F9}"/>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E4CF54A-958B-756F-97B9-C82E086F7ED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FDCEDC7-0E5D-4003-FDAB-087A8BFE2A3D}"/>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651BE88-DC21-4FD7-2E18-368A6385C0E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F6DAD2E9-DE1A-B2DF-2D51-C8CBF6A8B35D}"/>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9DCDD8-0D2A-76D8-CB77-DDC22FB5B658}"/>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5944B21-BD89-E3F7-F23F-34007DF55482}"/>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AD33F71-BCA2-51DD-F744-704278D1A704}"/>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7E63A98-C58A-8C63-DDD7-4E752067AB73}"/>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557DCAC3-C20E-E06A-C3F1-F3B7EA81BD81}"/>
                </a:ext>
              </a:extLst>
            </p:cNvPr>
            <p:cNvGrpSpPr/>
            <p:nvPr userDrawn="1"/>
          </p:nvGrpSpPr>
          <p:grpSpPr>
            <a:xfrm>
              <a:off x="-109730" y="237744"/>
              <a:ext cx="91440" cy="4664456"/>
              <a:chOff x="-109730" y="237744"/>
              <a:chExt cx="91440" cy="4664456"/>
            </a:xfrm>
          </p:grpSpPr>
          <p:cxnSp>
            <p:nvCxnSpPr>
              <p:cNvPr id="29" name="Straight Connector 28">
                <a:extLst>
                  <a:ext uri="{FF2B5EF4-FFF2-40B4-BE49-F238E27FC236}">
                    <a16:creationId xmlns:a16="http://schemas.microsoft.com/office/drawing/2014/main" id="{0C80527D-F12A-4272-8ABF-4C3861FED0A5}"/>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403238A-FCF8-AA14-066C-4F2E5ED9C6DF}"/>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E6B04E7-7E0C-BF32-9165-129738F501B3}"/>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FB1746C-B275-BD97-7FD9-2B4B60534DC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24CFBDE-A92E-C914-54CD-7501F3DD44B8}"/>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C55A979-9D34-1220-CC1D-AC00D61F9D0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92A1146-19F1-FB92-AF1B-2209BDC3F3B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C8981E3-6D1E-BDF4-9E68-D963A7EB740A}"/>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69AB970-E0FA-54AE-BBD9-6E16F2EAB13A}"/>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CC2800-DAFF-3F8A-0761-BF306675F051}"/>
                </a:ext>
              </a:extLst>
            </p:cNvPr>
            <p:cNvGrpSpPr/>
            <p:nvPr userDrawn="1"/>
          </p:nvGrpSpPr>
          <p:grpSpPr>
            <a:xfrm>
              <a:off x="9163050" y="237744"/>
              <a:ext cx="91440" cy="4663440"/>
              <a:chOff x="-109730" y="231394"/>
              <a:chExt cx="91440" cy="4663440"/>
            </a:xfrm>
          </p:grpSpPr>
          <p:cxnSp>
            <p:nvCxnSpPr>
              <p:cNvPr id="20" name="Straight Connector 19">
                <a:extLst>
                  <a:ext uri="{FF2B5EF4-FFF2-40B4-BE49-F238E27FC236}">
                    <a16:creationId xmlns:a16="http://schemas.microsoft.com/office/drawing/2014/main" id="{EE93EB96-43EC-FCDD-5A2C-0E511D745C2B}"/>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544A21-76AB-448D-0972-17152F9607D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53860F3-BD43-5192-BAB1-7FBBF7A8EDBF}"/>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D24B71E-A3A3-CBC7-D367-22E918404A3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DD987B9-EA2A-CB4D-9D06-88966BB08A1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7B45A3A-210B-D409-E6FB-ABF276E4FFFB}"/>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AD89DA7-97F8-4104-884B-0F5E9785640C}"/>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D1C133B-ECB5-DDEA-E571-7592C3E9E25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D62C211-FA8D-3CCD-943F-7405893A65D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0011428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7" y="3926130"/>
            <a:ext cx="10945425" cy="80586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3926130"/>
            <a:ext cx="10945425" cy="80586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18" name="Text Placeholder 8">
            <a:extLst>
              <a:ext uri="{FF2B5EF4-FFF2-40B4-BE49-F238E27FC236}">
                <a16:creationId xmlns:a16="http://schemas.microsoft.com/office/drawing/2014/main" id="{6200D6C7-B2CA-FC36-17E3-325DCD6075C0}"/>
              </a:ext>
            </a:extLst>
          </p:cNvPr>
          <p:cNvSpPr>
            <a:spLocks noGrp="1"/>
          </p:cNvSpPr>
          <p:nvPr>
            <p:ph type="body" sz="quarter" idx="15" hasCustomPrompt="1"/>
          </p:nvPr>
        </p:nvSpPr>
        <p:spPr>
          <a:xfrm>
            <a:off x="609705" y="2590320"/>
            <a:ext cx="10945405" cy="722580"/>
          </a:xfrm>
          <a:prstGeom prst="rect">
            <a:avLst/>
          </a:prstGeom>
        </p:spPr>
        <p:txBody>
          <a:bodyPr anchor="t" anchorCtr="0"/>
          <a:lstStyle>
            <a:lvl1pPr>
              <a:buNone/>
              <a:defRPr sz="3728" b="0" i="0" cap="all" baseline="0">
                <a:solidFill>
                  <a:schemeClr val="tx1"/>
                </a:solidFill>
              </a:defRPr>
            </a:lvl1pPr>
          </a:lstStyle>
          <a:p>
            <a:pPr lvl="0"/>
            <a:r>
              <a:rPr lang="en-US" dirty="0"/>
              <a:t>CLICK TO EDIT Column Title</a:t>
            </a:r>
          </a:p>
        </p:txBody>
      </p:sp>
      <p:sp>
        <p:nvSpPr>
          <p:cNvPr id="20" name="Text Placeholder 8">
            <a:extLst>
              <a:ext uri="{FF2B5EF4-FFF2-40B4-BE49-F238E27FC236}">
                <a16:creationId xmlns:a16="http://schemas.microsoft.com/office/drawing/2014/main" id="{DC915E95-5362-5BE0-70ED-A26B133E572C}"/>
              </a:ext>
            </a:extLst>
          </p:cNvPr>
          <p:cNvSpPr>
            <a:spLocks noGrp="1"/>
          </p:cNvSpPr>
          <p:nvPr>
            <p:ph type="body" sz="quarter" idx="16" hasCustomPrompt="1"/>
          </p:nvPr>
        </p:nvSpPr>
        <p:spPr>
          <a:xfrm>
            <a:off x="12858950" y="2590320"/>
            <a:ext cx="11281469" cy="722580"/>
          </a:xfrm>
          <a:prstGeom prst="rect">
            <a:avLst/>
          </a:prstGeom>
        </p:spPr>
        <p:txBody>
          <a:bodyPr anchor="t" anchorCtr="0"/>
          <a:lstStyle>
            <a:lvl1pPr>
              <a:buNone/>
              <a:defRPr sz="3728" b="0" i="0" cap="all" baseline="0">
                <a:solidFill>
                  <a:schemeClr val="tx1"/>
                </a:solidFill>
              </a:defRPr>
            </a:lvl1pPr>
          </a:lstStyle>
          <a:p>
            <a:pPr lvl="0"/>
            <a:r>
              <a:rPr lang="en-US" dirty="0"/>
              <a:t>CLICK TO EDIT Column Title</a:t>
            </a:r>
          </a:p>
        </p:txBody>
      </p:sp>
      <p:cxnSp>
        <p:nvCxnSpPr>
          <p:cNvPr id="21" name="Straight Connector 20">
            <a:extLst>
              <a:ext uri="{FF2B5EF4-FFF2-40B4-BE49-F238E27FC236}">
                <a16:creationId xmlns:a16="http://schemas.microsoft.com/office/drawing/2014/main" id="{37BFC199-C2EC-B90A-032C-000E34870AAC}"/>
              </a:ext>
            </a:extLst>
          </p:cNvPr>
          <p:cNvCxnSpPr>
            <a:cxnSpLocks/>
          </p:cNvCxnSpPr>
          <p:nvPr userDrawn="1"/>
        </p:nvCxnSpPr>
        <p:spPr bwMode="auto">
          <a:xfrm>
            <a:off x="609705" y="3533344"/>
            <a:ext cx="10945405"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CFD606F-935E-3B5C-B69B-887BF8AF1C85}"/>
              </a:ext>
            </a:extLst>
          </p:cNvPr>
          <p:cNvCxnSpPr>
            <a:cxnSpLocks/>
          </p:cNvCxnSpPr>
          <p:nvPr userDrawn="1"/>
        </p:nvCxnSpPr>
        <p:spPr bwMode="auto">
          <a:xfrm>
            <a:off x="12858951" y="3533344"/>
            <a:ext cx="1091854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4FDE1A2B-F25F-D153-07ED-A239FD1F5483}"/>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29" name="Slide Number Placeholder">
            <a:extLst>
              <a:ext uri="{FF2B5EF4-FFF2-40B4-BE49-F238E27FC236}">
                <a16:creationId xmlns:a16="http://schemas.microsoft.com/office/drawing/2014/main" id="{F57E74D6-51CE-27D9-F903-DFE99C9D22B9}"/>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30" name="Group 29">
            <a:extLst>
              <a:ext uri="{FF2B5EF4-FFF2-40B4-BE49-F238E27FC236}">
                <a16:creationId xmlns:a16="http://schemas.microsoft.com/office/drawing/2014/main" id="{7FCC03A8-2163-A878-9F5C-31B97C13137D}"/>
              </a:ext>
            </a:extLst>
          </p:cNvPr>
          <p:cNvGrpSpPr/>
          <p:nvPr userDrawn="1"/>
        </p:nvGrpSpPr>
        <p:grpSpPr>
          <a:xfrm>
            <a:off x="-293663" y="-294640"/>
            <a:ext cx="24974505" cy="14305280"/>
            <a:chOff x="-109730" y="-110490"/>
            <a:chExt cx="9364220" cy="5364480"/>
          </a:xfrm>
        </p:grpSpPr>
        <p:grpSp>
          <p:nvGrpSpPr>
            <p:cNvPr id="31" name="Group 30">
              <a:extLst>
                <a:ext uri="{FF2B5EF4-FFF2-40B4-BE49-F238E27FC236}">
                  <a16:creationId xmlns:a16="http://schemas.microsoft.com/office/drawing/2014/main" id="{F8DA97AB-F9E5-9743-7121-227ABB190BEA}"/>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04C6A6A9-861F-3C83-9315-EF8ADB4913CC}"/>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028653E7-CA29-3856-0FA2-5087E8F96A8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3D51043-FDFD-3269-0FCA-47F4CE168E1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94F9DA4-F341-1EC9-9048-C8871A30E13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F2B09727-C97A-5D64-8D99-ADA07337CBB4}"/>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A47686-E89F-3351-4015-C10135FEE129}"/>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5F2BEA3-1188-B07A-1D7B-57197B29BB4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B7AE91A-A756-8A16-3609-A5DA2B07C139}"/>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5095B5A-C09B-5D4A-01BB-F54CBC78F458}"/>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8F0E66B-4E84-D870-8CD9-B4333811B8C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A6E9C9B-0C40-8C0C-7F1E-48BBF2BB7DFD}"/>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DBCDEE5F-71AE-BB8D-877A-1A5D8C61574B}"/>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272E1ACC-3CFD-3082-9EEC-678EC3FA577A}"/>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E35A8B5-35ED-9695-8F0E-0C17E859D933}"/>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3FBFB73-565B-A53D-636F-CE3ED139278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F507C58-B587-106D-8A5D-0A9E023D6A87}"/>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6B8EC38-BF64-3DB0-BA6D-B17FC6CE4A3A}"/>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BB6714A-8AAB-78D4-D0C2-7E411211284F}"/>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776BCA9-E128-4248-53A1-84D56D8B94D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68346ED-5FFD-2696-428A-7CA4AA89603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55811D1-7176-9CD2-AED8-E8959D3D7EE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7E447F2-5C52-96A9-28DB-4DE404F4BDFD}"/>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78B0D52-2623-A34E-FA58-EE2B4DF0CE62}"/>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A8A64AF8-BF96-FFC3-8749-DDC335E61184}"/>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BB8CC605-2FBA-B3D6-39BD-D351A0218C99}"/>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061A270-5A30-F1F3-A2A1-83EDEFC9EA0B}"/>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449214F-74A6-D22F-2FDE-2FAE1C4015F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57A7A92-C39D-5D89-CD17-370D9133CABA}"/>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A80D993-C00B-D463-48C1-5A2606835D24}"/>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14735FD-F47B-812A-030C-5F8003C3AB13}"/>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D861D72-8430-37A8-0FC5-430BEC0AA53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8769B73-F9AB-9160-B587-E9C9DE0B9FE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2F27AF2-28AC-8571-5374-820F99F8D95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5455FECA-C65D-F2BF-6221-A928992A63B1}"/>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555EFF66-949B-E802-F478-F44D95642A4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D0A1719-2582-BF6F-9F5D-CAE3D6C2FAB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0C1F8C2-E023-9920-0E8A-4A1E25F9996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2E59507-29C2-E37B-47FC-8C2E635BD22D}"/>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6B6A169-A0CC-7B66-B03F-656B8412DA7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5E4C563-CB10-FFED-6C5E-66796882CFFC}"/>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25358D9-E6D9-DFED-9FB6-431ED188399D}"/>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562E1D0-AC48-C357-3829-8C4ED0C7EBAE}"/>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3EFB277-A795-AE75-EFC5-317541B3E622}"/>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749505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7" y="2590324"/>
            <a:ext cx="10945425" cy="93944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2590324"/>
            <a:ext cx="10945425" cy="93944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dirty="0"/>
          </a:p>
        </p:txBody>
      </p:sp>
      <p:cxnSp>
        <p:nvCxnSpPr>
          <p:cNvPr id="7" name="Straight Connector 6">
            <a:extLst>
              <a:ext uri="{FF2B5EF4-FFF2-40B4-BE49-F238E27FC236}">
                <a16:creationId xmlns:a16="http://schemas.microsoft.com/office/drawing/2014/main" id="{8FB30AAB-6F40-7177-2477-9C37EA0251BA}"/>
              </a:ext>
            </a:extLst>
          </p:cNvPr>
          <p:cNvCxnSpPr>
            <a:cxnSpLocks/>
          </p:cNvCxnSpPr>
          <p:nvPr userDrawn="1"/>
        </p:nvCxnSpPr>
        <p:spPr bwMode="auto">
          <a:xfrm flipV="1">
            <a:off x="12193602" y="2590324"/>
            <a:ext cx="0" cy="939440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Footer Placeholder">
            <a:extLst>
              <a:ext uri="{FF2B5EF4-FFF2-40B4-BE49-F238E27FC236}">
                <a16:creationId xmlns:a16="http://schemas.microsoft.com/office/drawing/2014/main" id="{D91CBF02-562C-932F-F8F1-3A14BD4A2A0D}"/>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15" name="Slide Number Placeholder">
            <a:extLst>
              <a:ext uri="{FF2B5EF4-FFF2-40B4-BE49-F238E27FC236}">
                <a16:creationId xmlns:a16="http://schemas.microsoft.com/office/drawing/2014/main" id="{DA185E0A-74DF-AC6E-8C51-90975A4DBA0E}"/>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16" name="Group 15">
            <a:extLst>
              <a:ext uri="{FF2B5EF4-FFF2-40B4-BE49-F238E27FC236}">
                <a16:creationId xmlns:a16="http://schemas.microsoft.com/office/drawing/2014/main" id="{530895ED-2342-416C-5338-780B9E111E10}"/>
              </a:ext>
            </a:extLst>
          </p:cNvPr>
          <p:cNvGrpSpPr/>
          <p:nvPr userDrawn="1"/>
        </p:nvGrpSpPr>
        <p:grpSpPr>
          <a:xfrm>
            <a:off x="-293663" y="-294640"/>
            <a:ext cx="24974505" cy="14305280"/>
            <a:chOff x="-109730" y="-110490"/>
            <a:chExt cx="9364220" cy="5364480"/>
          </a:xfrm>
        </p:grpSpPr>
        <p:grpSp>
          <p:nvGrpSpPr>
            <p:cNvPr id="17" name="Group 16">
              <a:extLst>
                <a:ext uri="{FF2B5EF4-FFF2-40B4-BE49-F238E27FC236}">
                  <a16:creationId xmlns:a16="http://schemas.microsoft.com/office/drawing/2014/main" id="{63E4CB35-9B8A-5C99-0984-3AF8CC7F28A6}"/>
                </a:ext>
              </a:extLst>
            </p:cNvPr>
            <p:cNvGrpSpPr/>
            <p:nvPr userDrawn="1"/>
          </p:nvGrpSpPr>
          <p:grpSpPr>
            <a:xfrm>
              <a:off x="228600" y="-110490"/>
              <a:ext cx="8686732" cy="91440"/>
              <a:chOff x="228600" y="-152400"/>
              <a:chExt cx="8686732" cy="152400"/>
            </a:xfrm>
          </p:grpSpPr>
          <p:cxnSp>
            <p:nvCxnSpPr>
              <p:cNvPr id="51" name="Straight Connector 50">
                <a:extLst>
                  <a:ext uri="{FF2B5EF4-FFF2-40B4-BE49-F238E27FC236}">
                    <a16:creationId xmlns:a16="http://schemas.microsoft.com/office/drawing/2014/main" id="{C1364A2A-7C42-A784-BF41-35E51EF04CC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1064454-842D-C76E-45E4-ED4785D2E00A}"/>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F7B7E37-0A49-42B3-F1E3-8C25DAF6BC9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28B6A14-B4B3-43B5-4C27-23E28D63C097}"/>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5224D3A-DECE-EF22-E78E-C3B1EE58E4BE}"/>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3F78F100-48EC-8F15-01E8-F61BA456E1CF}"/>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D7E4D10-1FE6-481E-B7CF-E3FB2BA2064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C38F2D7-16A7-D7EA-4560-118F608F661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FA98337-17DA-7568-E9E2-B6FB724A3226}"/>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6A1190-0F3F-D061-75C7-D8272F288C1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EADF6E4-C7D8-FCDF-185D-E9C37A6A704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67B86EDE-3A79-D47A-10D1-3C1E646A471A}"/>
                </a:ext>
              </a:extLst>
            </p:cNvPr>
            <p:cNvGrpSpPr/>
            <p:nvPr userDrawn="1"/>
          </p:nvGrpSpPr>
          <p:grpSpPr>
            <a:xfrm>
              <a:off x="228600" y="5162550"/>
              <a:ext cx="8686732" cy="91440"/>
              <a:chOff x="228600" y="5143500"/>
              <a:chExt cx="8686732" cy="152400"/>
            </a:xfrm>
          </p:grpSpPr>
          <p:cxnSp>
            <p:nvCxnSpPr>
              <p:cNvPr id="40" name="Straight Connector 39">
                <a:extLst>
                  <a:ext uri="{FF2B5EF4-FFF2-40B4-BE49-F238E27FC236}">
                    <a16:creationId xmlns:a16="http://schemas.microsoft.com/office/drawing/2014/main" id="{84019C9B-CA96-F754-014B-8BE4D274C768}"/>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02F416B-A906-A2FB-C651-F00368FA01E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A50BBAA-CA30-48F4-32E5-2E5144B8D21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4AED186-0968-9072-3854-F7F8AF0A202A}"/>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BA49DC7-E5A1-E0B4-329F-AD0D74B6778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95C7802-FCB8-DB6E-E722-C336849601BC}"/>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19D683-3C9A-EE5B-3358-5F4618819997}"/>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76BD3C8-92F5-39E6-E57C-DFE989F1FAD4}"/>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C981E39-2EF5-86A7-ECE2-FD062FE99839}"/>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0FC9DCA-B5D1-0C59-EE38-57673A7AFD1A}"/>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821B1BA-0FA9-B933-3DD7-436268B0B63C}"/>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725786A1-D1EA-BAFB-A316-66DF4967399B}"/>
                </a:ext>
              </a:extLst>
            </p:cNvPr>
            <p:cNvGrpSpPr/>
            <p:nvPr userDrawn="1"/>
          </p:nvGrpSpPr>
          <p:grpSpPr>
            <a:xfrm>
              <a:off x="-109730" y="237744"/>
              <a:ext cx="91440" cy="4664456"/>
              <a:chOff x="-109730" y="237744"/>
              <a:chExt cx="91440" cy="4664456"/>
            </a:xfrm>
          </p:grpSpPr>
          <p:cxnSp>
            <p:nvCxnSpPr>
              <p:cNvPr id="31" name="Straight Connector 30">
                <a:extLst>
                  <a:ext uri="{FF2B5EF4-FFF2-40B4-BE49-F238E27FC236}">
                    <a16:creationId xmlns:a16="http://schemas.microsoft.com/office/drawing/2014/main" id="{98350C62-CAAB-B2F6-4969-192B008233AB}"/>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E68FBB5-BA9A-F353-78F1-468207ACA0F5}"/>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FD9AF77-8049-7DA1-2AA2-2EA1814BDE1B}"/>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803092-D445-066D-7339-7874A88A244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179772D-A8E6-9460-506C-49F606FEFC38}"/>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F64D9C9-F5E6-1C76-1440-A9FCDB636A8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A75DDC1-BA2B-0ED7-96A3-12809C4269F8}"/>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FDC41FC-BCAE-4A1E-0241-EF255D0C6EC0}"/>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3F04043-1212-988A-0EB8-3640D2D10E3A}"/>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62FA0231-4983-4C0F-2899-927DBAC898A4}"/>
                </a:ext>
              </a:extLst>
            </p:cNvPr>
            <p:cNvGrpSpPr/>
            <p:nvPr userDrawn="1"/>
          </p:nvGrpSpPr>
          <p:grpSpPr>
            <a:xfrm>
              <a:off x="9163050" y="237744"/>
              <a:ext cx="91440" cy="4663440"/>
              <a:chOff x="-109730" y="231394"/>
              <a:chExt cx="91440" cy="4663440"/>
            </a:xfrm>
          </p:grpSpPr>
          <p:cxnSp>
            <p:nvCxnSpPr>
              <p:cNvPr id="22" name="Straight Connector 21">
                <a:extLst>
                  <a:ext uri="{FF2B5EF4-FFF2-40B4-BE49-F238E27FC236}">
                    <a16:creationId xmlns:a16="http://schemas.microsoft.com/office/drawing/2014/main" id="{7783C7A1-543F-FAE6-A3F7-A197DAFDA66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624147-51B9-EB86-7BE1-0B7BC5BDCA24}"/>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47E9FA6-BEFC-DE9F-C142-317D0C6204A9}"/>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612F5C0-A512-FBFE-3800-6569D8EF35A6}"/>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DC8282A-E328-10E2-7765-941810B82E4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2BFDC20-3D34-E5C9-1155-BC77C5E12B09}"/>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B6F7F45-7169-7E5A-B589-8FBF2F1D3CA7}"/>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15651E0-D7E0-AA48-A84E-D5A974068CB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01B5DD4-F743-52E5-4BA1-4374B6914110}"/>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473612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4"/>
            <a:ext cx="3200519" cy="38405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680" algn="l" rtl="0" fontAlgn="base">
              <a:lnSpc>
                <a:spcPct val="90000"/>
              </a:lnSpc>
              <a:spcBef>
                <a:spcPct val="0"/>
              </a:spcBef>
              <a:spcAft>
                <a:spcPct val="0"/>
              </a:spcAft>
              <a:defRPr sz="5860" kern="1200">
                <a:solidFill>
                  <a:schemeClr val="hlink"/>
                </a:solidFill>
                <a:latin typeface="Arial" charset="0"/>
                <a:ea typeface="+mn-ea"/>
                <a:cs typeface="+mn-cs"/>
              </a:defRPr>
            </a:lvl2pPr>
            <a:lvl3pPr marL="2435362" algn="l" rtl="0" fontAlgn="base">
              <a:lnSpc>
                <a:spcPct val="90000"/>
              </a:lnSpc>
              <a:spcBef>
                <a:spcPct val="0"/>
              </a:spcBef>
              <a:spcAft>
                <a:spcPct val="0"/>
              </a:spcAft>
              <a:defRPr sz="5860" kern="1200">
                <a:solidFill>
                  <a:schemeClr val="hlink"/>
                </a:solidFill>
                <a:latin typeface="Arial" charset="0"/>
                <a:ea typeface="+mn-ea"/>
                <a:cs typeface="+mn-cs"/>
              </a:defRPr>
            </a:lvl3pPr>
            <a:lvl4pPr marL="3653046" algn="l" rtl="0" fontAlgn="base">
              <a:lnSpc>
                <a:spcPct val="90000"/>
              </a:lnSpc>
              <a:spcBef>
                <a:spcPct val="0"/>
              </a:spcBef>
              <a:spcAft>
                <a:spcPct val="0"/>
              </a:spcAft>
              <a:defRPr sz="5860" kern="1200">
                <a:solidFill>
                  <a:schemeClr val="hlink"/>
                </a:solidFill>
                <a:latin typeface="Arial" charset="0"/>
                <a:ea typeface="+mn-ea"/>
                <a:cs typeface="+mn-cs"/>
              </a:defRPr>
            </a:lvl4pPr>
            <a:lvl5pPr marL="4870726" algn="l" rtl="0" fontAlgn="base">
              <a:lnSpc>
                <a:spcPct val="90000"/>
              </a:lnSpc>
              <a:spcBef>
                <a:spcPct val="0"/>
              </a:spcBef>
              <a:spcAft>
                <a:spcPct val="0"/>
              </a:spcAft>
              <a:defRPr sz="5860" kern="1200">
                <a:solidFill>
                  <a:schemeClr val="hlink"/>
                </a:solidFill>
                <a:latin typeface="Arial" charset="0"/>
                <a:ea typeface="+mn-ea"/>
                <a:cs typeface="+mn-cs"/>
              </a:defRPr>
            </a:lvl5pPr>
            <a:lvl6pPr marL="6088408" algn="l" defTabSz="2435362" rtl="0" eaLnBrk="1" latinLnBrk="0" hangingPunct="1">
              <a:defRPr sz="5860" kern="1200">
                <a:solidFill>
                  <a:schemeClr val="hlink"/>
                </a:solidFill>
                <a:latin typeface="Arial" charset="0"/>
                <a:ea typeface="+mn-ea"/>
                <a:cs typeface="+mn-cs"/>
              </a:defRPr>
            </a:lvl6pPr>
            <a:lvl7pPr marL="7306088" algn="l" defTabSz="2435362" rtl="0" eaLnBrk="1" latinLnBrk="0" hangingPunct="1">
              <a:defRPr sz="5860" kern="1200">
                <a:solidFill>
                  <a:schemeClr val="hlink"/>
                </a:solidFill>
                <a:latin typeface="Arial" charset="0"/>
                <a:ea typeface="+mn-ea"/>
                <a:cs typeface="+mn-cs"/>
              </a:defRPr>
            </a:lvl7pPr>
            <a:lvl8pPr marL="8523770" algn="l" defTabSz="2435362" rtl="0" eaLnBrk="1" latinLnBrk="0" hangingPunct="1">
              <a:defRPr sz="5860" kern="1200">
                <a:solidFill>
                  <a:schemeClr val="hlink"/>
                </a:solidFill>
                <a:latin typeface="Arial" charset="0"/>
                <a:ea typeface="+mn-ea"/>
                <a:cs typeface="+mn-cs"/>
              </a:defRPr>
            </a:lvl8pPr>
            <a:lvl9pPr marL="9741452" algn="l" defTabSz="2435362" rtl="0" eaLnBrk="1" latinLnBrk="0" hangingPunct="1">
              <a:defRPr sz="5860"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2590324"/>
            <a:ext cx="6912900" cy="9394404"/>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2590324"/>
            <a:ext cx="6912900" cy="9394404"/>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2590324"/>
            <a:ext cx="6912900" cy="9394404"/>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18" name="Footer Placeholder">
            <a:extLst>
              <a:ext uri="{FF2B5EF4-FFF2-40B4-BE49-F238E27FC236}">
                <a16:creationId xmlns:a16="http://schemas.microsoft.com/office/drawing/2014/main" id="{B2A460DD-9A7F-2A20-CF6A-BF7F4DBC0494}"/>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19" name="Slide Number Placeholder">
            <a:extLst>
              <a:ext uri="{FF2B5EF4-FFF2-40B4-BE49-F238E27FC236}">
                <a16:creationId xmlns:a16="http://schemas.microsoft.com/office/drawing/2014/main" id="{F16B5A17-5B4B-4036-818C-05258415BA87}"/>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20" name="Group 19">
            <a:extLst>
              <a:ext uri="{FF2B5EF4-FFF2-40B4-BE49-F238E27FC236}">
                <a16:creationId xmlns:a16="http://schemas.microsoft.com/office/drawing/2014/main" id="{5D9F3592-7DDD-7D53-BF2E-0FF27AA92CFE}"/>
              </a:ext>
            </a:extLst>
          </p:cNvPr>
          <p:cNvGrpSpPr/>
          <p:nvPr userDrawn="1"/>
        </p:nvGrpSpPr>
        <p:grpSpPr>
          <a:xfrm>
            <a:off x="-293663" y="-294640"/>
            <a:ext cx="24974505" cy="14305280"/>
            <a:chOff x="-109730" y="-110490"/>
            <a:chExt cx="9364220" cy="5364480"/>
          </a:xfrm>
        </p:grpSpPr>
        <p:grpSp>
          <p:nvGrpSpPr>
            <p:cNvPr id="21" name="Group 20">
              <a:extLst>
                <a:ext uri="{FF2B5EF4-FFF2-40B4-BE49-F238E27FC236}">
                  <a16:creationId xmlns:a16="http://schemas.microsoft.com/office/drawing/2014/main" id="{37325C8F-EC1E-1DF1-7598-BCCFF056EB1F}"/>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B7F2E73F-46CE-AA1C-C386-1CDECC0ED373}"/>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E890053B-98A3-1CF3-8B21-7EB3D42822DC}"/>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4A91E39-00A2-07F1-06FD-9CE385F5965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771C039-5CF7-5440-59FD-7E69B3A382DD}"/>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F12BDC2-2DBA-0ED6-70C1-C61B8FF93B9C}"/>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D04BE35-CF81-DF81-72EE-9BEDDDB9F69B}"/>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5D07230-99F3-C461-3E62-147742B2F682}"/>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A1C68C0-E7E5-F00B-C2C1-D972D59E66E0}"/>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73CE8A3-F2B4-1D36-A798-4AA0E7E1701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168CCBF-B589-8806-F251-79BB5E8227FA}"/>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BAA9586-5578-E175-4FC1-17527534F1D6}"/>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B68599CD-4941-3935-8589-DF1A684A5790}"/>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115D41CA-0026-15D0-C5EF-CC70E82DD573}"/>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1526ADD-8053-3BAB-970A-DB8FCBCD591F}"/>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A939521-E4DB-1F71-CD8F-6A83618090A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9989F5-ECC4-B153-B583-0D72E03C7EC3}"/>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301BEE4-4129-5EB9-3070-0C0FFC80C34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0E4B8C7-63A5-1C14-190C-5D3D48B3471D}"/>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15F0088-3DDF-E281-9A1C-5737C856569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FF7163A-837F-B6C2-B6CF-F0F6A5E37BC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CD73349-3864-3CCB-F6CA-3589E75A76DE}"/>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CAB7196-8BCF-339E-68E7-46D4F569C0DD}"/>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B6AE99F-951C-2016-5954-E27630979184}"/>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51DC9469-C97D-67E4-3606-8766C218370E}"/>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A2998730-4B7F-2F0B-4F58-BE1C2145294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A0835F9-7C48-03D5-D143-E199AB8A33C2}"/>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3B3397F-F875-D121-2FBE-8B3E8D03245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E1E6C5C-6979-7FF3-D13A-F6A90D9D0FE8}"/>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BFC6541-4DD0-B0E8-F77E-8259F73D4774}"/>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D5922C0-5554-19DC-84EF-3869B0F1ECC9}"/>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9A623CD-7D30-4094-BB4C-0F9A4E268899}"/>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A025BFC-ACC1-7AC1-A3B1-76CD432CEBD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7F192CC-ACD0-8F58-37EE-96567E859FC0}"/>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1FA851C6-AA83-9234-6A78-A17F97616771}"/>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C6E60859-3DE9-C345-BEEB-28917E518F7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EF2D986-CC48-1C3C-38AF-24FF2C765F2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C4ED5EC-FA52-1CD5-1A85-AB10B1DABE92}"/>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019CC48-8CA4-D12B-DFCB-08FC5BE80A6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6A30F86-FF41-B4FB-8C3F-E03FD29D53FF}"/>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7C12A99-F5AE-B3AA-AFBE-6EBFB6815D3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24DC322-938C-026F-7BF9-9054D5A38C0F}"/>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CC15106-39F9-5327-9085-05A783F2C9B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CD34A76-3142-71D3-B42B-4E66A119959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8808694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4"/>
            <a:ext cx="3200519" cy="38405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680" algn="l" rtl="0" fontAlgn="base">
              <a:lnSpc>
                <a:spcPct val="90000"/>
              </a:lnSpc>
              <a:spcBef>
                <a:spcPct val="0"/>
              </a:spcBef>
              <a:spcAft>
                <a:spcPct val="0"/>
              </a:spcAft>
              <a:defRPr sz="5860" kern="1200">
                <a:solidFill>
                  <a:schemeClr val="hlink"/>
                </a:solidFill>
                <a:latin typeface="Arial" charset="0"/>
                <a:ea typeface="+mn-ea"/>
                <a:cs typeface="+mn-cs"/>
              </a:defRPr>
            </a:lvl2pPr>
            <a:lvl3pPr marL="2435362" algn="l" rtl="0" fontAlgn="base">
              <a:lnSpc>
                <a:spcPct val="90000"/>
              </a:lnSpc>
              <a:spcBef>
                <a:spcPct val="0"/>
              </a:spcBef>
              <a:spcAft>
                <a:spcPct val="0"/>
              </a:spcAft>
              <a:defRPr sz="5860" kern="1200">
                <a:solidFill>
                  <a:schemeClr val="hlink"/>
                </a:solidFill>
                <a:latin typeface="Arial" charset="0"/>
                <a:ea typeface="+mn-ea"/>
                <a:cs typeface="+mn-cs"/>
              </a:defRPr>
            </a:lvl3pPr>
            <a:lvl4pPr marL="3653046" algn="l" rtl="0" fontAlgn="base">
              <a:lnSpc>
                <a:spcPct val="90000"/>
              </a:lnSpc>
              <a:spcBef>
                <a:spcPct val="0"/>
              </a:spcBef>
              <a:spcAft>
                <a:spcPct val="0"/>
              </a:spcAft>
              <a:defRPr sz="5860" kern="1200">
                <a:solidFill>
                  <a:schemeClr val="hlink"/>
                </a:solidFill>
                <a:latin typeface="Arial" charset="0"/>
                <a:ea typeface="+mn-ea"/>
                <a:cs typeface="+mn-cs"/>
              </a:defRPr>
            </a:lvl4pPr>
            <a:lvl5pPr marL="4870726" algn="l" rtl="0" fontAlgn="base">
              <a:lnSpc>
                <a:spcPct val="90000"/>
              </a:lnSpc>
              <a:spcBef>
                <a:spcPct val="0"/>
              </a:spcBef>
              <a:spcAft>
                <a:spcPct val="0"/>
              </a:spcAft>
              <a:defRPr sz="5860" kern="1200">
                <a:solidFill>
                  <a:schemeClr val="hlink"/>
                </a:solidFill>
                <a:latin typeface="Arial" charset="0"/>
                <a:ea typeface="+mn-ea"/>
                <a:cs typeface="+mn-cs"/>
              </a:defRPr>
            </a:lvl5pPr>
            <a:lvl6pPr marL="6088408" algn="l" defTabSz="2435362" rtl="0" eaLnBrk="1" latinLnBrk="0" hangingPunct="1">
              <a:defRPr sz="5860" kern="1200">
                <a:solidFill>
                  <a:schemeClr val="hlink"/>
                </a:solidFill>
                <a:latin typeface="Arial" charset="0"/>
                <a:ea typeface="+mn-ea"/>
                <a:cs typeface="+mn-cs"/>
              </a:defRPr>
            </a:lvl6pPr>
            <a:lvl7pPr marL="7306088" algn="l" defTabSz="2435362" rtl="0" eaLnBrk="1" latinLnBrk="0" hangingPunct="1">
              <a:defRPr sz="5860" kern="1200">
                <a:solidFill>
                  <a:schemeClr val="hlink"/>
                </a:solidFill>
                <a:latin typeface="Arial" charset="0"/>
                <a:ea typeface="+mn-ea"/>
                <a:cs typeface="+mn-cs"/>
              </a:defRPr>
            </a:lvl7pPr>
            <a:lvl8pPr marL="8523770" algn="l" defTabSz="2435362" rtl="0" eaLnBrk="1" latinLnBrk="0" hangingPunct="1">
              <a:defRPr sz="5860" kern="1200">
                <a:solidFill>
                  <a:schemeClr val="hlink"/>
                </a:solidFill>
                <a:latin typeface="Arial" charset="0"/>
                <a:ea typeface="+mn-ea"/>
                <a:cs typeface="+mn-cs"/>
              </a:defRPr>
            </a:lvl8pPr>
            <a:lvl9pPr marL="9741452" algn="l" defTabSz="2435362" rtl="0" eaLnBrk="1" latinLnBrk="0" hangingPunct="1">
              <a:defRPr sz="5860"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3926135"/>
            <a:ext cx="6912900" cy="8058590"/>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3926135"/>
            <a:ext cx="6912900" cy="8058590"/>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3926135"/>
            <a:ext cx="6912900" cy="8058590"/>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21" name="Text Placeholder 8">
            <a:extLst>
              <a:ext uri="{FF2B5EF4-FFF2-40B4-BE49-F238E27FC236}">
                <a16:creationId xmlns:a16="http://schemas.microsoft.com/office/drawing/2014/main" id="{164647F9-A522-8B97-9BD7-A4840096F7BA}"/>
              </a:ext>
            </a:extLst>
          </p:cNvPr>
          <p:cNvSpPr>
            <a:spLocks noGrp="1"/>
          </p:cNvSpPr>
          <p:nvPr>
            <p:ph type="body" sz="quarter" idx="13" hasCustomPrompt="1"/>
          </p:nvPr>
        </p:nvSpPr>
        <p:spPr>
          <a:xfrm>
            <a:off x="609708" y="2590325"/>
            <a:ext cx="6912902"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dirty="0"/>
              <a:t>EDIT Column Title</a:t>
            </a:r>
          </a:p>
        </p:txBody>
      </p:sp>
      <p:sp>
        <p:nvSpPr>
          <p:cNvPr id="22" name="Text Placeholder 8">
            <a:extLst>
              <a:ext uri="{FF2B5EF4-FFF2-40B4-BE49-F238E27FC236}">
                <a16:creationId xmlns:a16="http://schemas.microsoft.com/office/drawing/2014/main" id="{19AE25E9-3684-129E-5D08-7DC35FCD1CBE}"/>
              </a:ext>
            </a:extLst>
          </p:cNvPr>
          <p:cNvSpPr>
            <a:spLocks noGrp="1"/>
          </p:cNvSpPr>
          <p:nvPr>
            <p:ph type="body" sz="quarter" idx="18" hasCustomPrompt="1"/>
          </p:nvPr>
        </p:nvSpPr>
        <p:spPr>
          <a:xfrm>
            <a:off x="8737148" y="2590325"/>
            <a:ext cx="6912904"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dirty="0"/>
              <a:t>EDIT Column Title</a:t>
            </a:r>
          </a:p>
        </p:txBody>
      </p:sp>
      <p:sp>
        <p:nvSpPr>
          <p:cNvPr id="23" name="Text Placeholder 8">
            <a:extLst>
              <a:ext uri="{FF2B5EF4-FFF2-40B4-BE49-F238E27FC236}">
                <a16:creationId xmlns:a16="http://schemas.microsoft.com/office/drawing/2014/main" id="{421B6BA7-06F7-CAB6-FDB9-8226CB8A2073}"/>
              </a:ext>
            </a:extLst>
          </p:cNvPr>
          <p:cNvSpPr>
            <a:spLocks noGrp="1"/>
          </p:cNvSpPr>
          <p:nvPr>
            <p:ph type="body" sz="quarter" idx="19" hasCustomPrompt="1"/>
          </p:nvPr>
        </p:nvSpPr>
        <p:spPr>
          <a:xfrm>
            <a:off x="16864586" y="2590325"/>
            <a:ext cx="691290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dirty="0"/>
              <a:t>EDIT Column Title</a:t>
            </a:r>
          </a:p>
        </p:txBody>
      </p:sp>
      <p:cxnSp>
        <p:nvCxnSpPr>
          <p:cNvPr id="24" name="Straight Connector 23">
            <a:extLst>
              <a:ext uri="{FF2B5EF4-FFF2-40B4-BE49-F238E27FC236}">
                <a16:creationId xmlns:a16="http://schemas.microsoft.com/office/drawing/2014/main" id="{32CF8544-30E7-83CA-BDFD-2C0CA5E034C4}"/>
              </a:ext>
            </a:extLst>
          </p:cNvPr>
          <p:cNvCxnSpPr>
            <a:cxnSpLocks/>
          </p:cNvCxnSpPr>
          <p:nvPr userDrawn="1"/>
        </p:nvCxnSpPr>
        <p:spPr bwMode="auto">
          <a:xfrm>
            <a:off x="609708" y="3533344"/>
            <a:ext cx="691290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E376775-429A-4693-1D82-D5790962A9E6}"/>
              </a:ext>
            </a:extLst>
          </p:cNvPr>
          <p:cNvCxnSpPr>
            <a:cxnSpLocks/>
          </p:cNvCxnSpPr>
          <p:nvPr userDrawn="1"/>
        </p:nvCxnSpPr>
        <p:spPr bwMode="auto">
          <a:xfrm>
            <a:off x="8737148" y="3533344"/>
            <a:ext cx="6912904"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6AE9AD4-C54C-4508-C07B-4ACC3161CE98}"/>
              </a:ext>
            </a:extLst>
          </p:cNvPr>
          <p:cNvCxnSpPr>
            <a:cxnSpLocks/>
          </p:cNvCxnSpPr>
          <p:nvPr userDrawn="1"/>
        </p:nvCxnSpPr>
        <p:spPr bwMode="auto">
          <a:xfrm>
            <a:off x="16864589" y="3533344"/>
            <a:ext cx="691291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108676D6-B2E0-BDE7-A6B0-AFBE7CD270F6}"/>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29" name="Slide Number Placeholder">
            <a:extLst>
              <a:ext uri="{FF2B5EF4-FFF2-40B4-BE49-F238E27FC236}">
                <a16:creationId xmlns:a16="http://schemas.microsoft.com/office/drawing/2014/main" id="{E6751D5F-499B-168C-90DB-FB4FCB7D1E28}"/>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30" name="Group 29">
            <a:extLst>
              <a:ext uri="{FF2B5EF4-FFF2-40B4-BE49-F238E27FC236}">
                <a16:creationId xmlns:a16="http://schemas.microsoft.com/office/drawing/2014/main" id="{7BA60B0F-9DC4-1A45-A187-3B16FCBEA0B8}"/>
              </a:ext>
            </a:extLst>
          </p:cNvPr>
          <p:cNvGrpSpPr/>
          <p:nvPr userDrawn="1"/>
        </p:nvGrpSpPr>
        <p:grpSpPr>
          <a:xfrm>
            <a:off x="-293663" y="-294640"/>
            <a:ext cx="24974505" cy="14305280"/>
            <a:chOff x="-109730" y="-110490"/>
            <a:chExt cx="9364220" cy="5364480"/>
          </a:xfrm>
        </p:grpSpPr>
        <p:grpSp>
          <p:nvGrpSpPr>
            <p:cNvPr id="31" name="Group 30">
              <a:extLst>
                <a:ext uri="{FF2B5EF4-FFF2-40B4-BE49-F238E27FC236}">
                  <a16:creationId xmlns:a16="http://schemas.microsoft.com/office/drawing/2014/main" id="{9CBFFE61-29A9-6BF9-0C87-3BCC07714E7A}"/>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E9241C30-4A14-59F5-329A-A4B3FBECE13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49BC5B-8C99-1244-8E17-BCFFEEBC9A9D}"/>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F6204A1-99CB-8299-42E0-3094EEBB31B2}"/>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E5BD5AE-DED4-5CEB-B085-760664823720}"/>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B04F0FD-008D-0481-3A5E-03B635AC87EA}"/>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72E0852-0A80-4BBD-00F8-778465385902}"/>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89E67103-9F89-2C4E-5982-98BADE49B0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4F24352-2CCC-75A3-7C9A-9107D49B60D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E3251ED-8BEF-4C85-025A-57F9330CA2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8294E17-4E27-15E8-7AD6-267B47188FEE}"/>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788B249-913D-21D1-AB7D-0B17315812DE}"/>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742FEBAE-B9C7-5E58-3FD9-F12CB0B40E05}"/>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11A98387-6CA1-BB86-8C0C-8B553FF00B9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F9C278A-0020-3B61-2FF0-EC301640382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494784F-5CFC-4006-2BDB-C70B9DB5353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B7E0A2C-27DC-727A-3341-A761ADB837F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5BD238F-41EB-2D15-D5A4-A217074CB7B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F4B2EFD-EF13-812F-0C8D-BB11DFC5EB1A}"/>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1D87D78-6C61-F5CB-6C89-C271F96A933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EF587AB-B3E3-E8F9-850C-ED81C26E01C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040C23A-177A-FA92-01AF-16E2BADF5AAE}"/>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6151E39-DD8E-BCF1-7EB0-760C7A3C41C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E784A09-D438-E7F8-F40C-7FE297DC7D6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3B4701A2-3808-C8AC-9628-8F26A66EE028}"/>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1D33FBC4-D2FB-D3DC-9676-32C1F82F6916}"/>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2C3FE6F-69BA-7B0A-597F-DDBF1BD35A17}"/>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557938-3AE4-D045-6011-BD33FBDBE0A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07CF0C0-7A62-4B87-C33E-92CEE90D658F}"/>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69156EE-8FF5-5284-1861-90EB506BDD9C}"/>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60D5410-C377-C191-8A61-CD68D46B9E20}"/>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5866EB9-E781-EB8C-3B20-82A6FD32BAB4}"/>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94D4C2-A363-1F2B-EC0C-14646A0A092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B945C27-2AC2-91B4-A1B4-7CAB2A6546A3}"/>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D7882E46-CACF-BCF6-371A-008FF3709EB7}"/>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EA85760B-900E-54CA-A67B-8A27C2708224}"/>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9AB878D-683B-A8CF-2F9F-95140B35BCCC}"/>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3543990D-E2B9-E1A0-1D6A-B5FF6DD1F92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AD21425-9EF2-9DEC-C371-19DC7CA32E9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2BD286F-8609-5062-71A1-17F48C5AF65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6D8AA3-E30D-A3C9-28B5-ED3E4670D685}"/>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C424515-6D66-6CB4-62EF-93B1B0497DDB}"/>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6B280A0-CCF5-7C46-3CA9-0B22C59EB3E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1259CDF-B992-4538-22C2-E1CD822CC99A}"/>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376369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4"/>
            <a:ext cx="3200519" cy="38405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680" algn="l" rtl="0" fontAlgn="base">
              <a:lnSpc>
                <a:spcPct val="90000"/>
              </a:lnSpc>
              <a:spcBef>
                <a:spcPct val="0"/>
              </a:spcBef>
              <a:spcAft>
                <a:spcPct val="0"/>
              </a:spcAft>
              <a:defRPr sz="5860" kern="1200">
                <a:solidFill>
                  <a:schemeClr val="hlink"/>
                </a:solidFill>
                <a:latin typeface="Arial" charset="0"/>
                <a:ea typeface="+mn-ea"/>
                <a:cs typeface="+mn-cs"/>
              </a:defRPr>
            </a:lvl2pPr>
            <a:lvl3pPr marL="2435362" algn="l" rtl="0" fontAlgn="base">
              <a:lnSpc>
                <a:spcPct val="90000"/>
              </a:lnSpc>
              <a:spcBef>
                <a:spcPct val="0"/>
              </a:spcBef>
              <a:spcAft>
                <a:spcPct val="0"/>
              </a:spcAft>
              <a:defRPr sz="5860" kern="1200">
                <a:solidFill>
                  <a:schemeClr val="hlink"/>
                </a:solidFill>
                <a:latin typeface="Arial" charset="0"/>
                <a:ea typeface="+mn-ea"/>
                <a:cs typeface="+mn-cs"/>
              </a:defRPr>
            </a:lvl3pPr>
            <a:lvl4pPr marL="3653046" algn="l" rtl="0" fontAlgn="base">
              <a:lnSpc>
                <a:spcPct val="90000"/>
              </a:lnSpc>
              <a:spcBef>
                <a:spcPct val="0"/>
              </a:spcBef>
              <a:spcAft>
                <a:spcPct val="0"/>
              </a:spcAft>
              <a:defRPr sz="5860" kern="1200">
                <a:solidFill>
                  <a:schemeClr val="hlink"/>
                </a:solidFill>
                <a:latin typeface="Arial" charset="0"/>
                <a:ea typeface="+mn-ea"/>
                <a:cs typeface="+mn-cs"/>
              </a:defRPr>
            </a:lvl4pPr>
            <a:lvl5pPr marL="4870726" algn="l" rtl="0" fontAlgn="base">
              <a:lnSpc>
                <a:spcPct val="90000"/>
              </a:lnSpc>
              <a:spcBef>
                <a:spcPct val="0"/>
              </a:spcBef>
              <a:spcAft>
                <a:spcPct val="0"/>
              </a:spcAft>
              <a:defRPr sz="5860" kern="1200">
                <a:solidFill>
                  <a:schemeClr val="hlink"/>
                </a:solidFill>
                <a:latin typeface="Arial" charset="0"/>
                <a:ea typeface="+mn-ea"/>
                <a:cs typeface="+mn-cs"/>
              </a:defRPr>
            </a:lvl5pPr>
            <a:lvl6pPr marL="6088408" algn="l" defTabSz="2435362" rtl="0" eaLnBrk="1" latinLnBrk="0" hangingPunct="1">
              <a:defRPr sz="5860" kern="1200">
                <a:solidFill>
                  <a:schemeClr val="hlink"/>
                </a:solidFill>
                <a:latin typeface="Arial" charset="0"/>
                <a:ea typeface="+mn-ea"/>
                <a:cs typeface="+mn-cs"/>
              </a:defRPr>
            </a:lvl6pPr>
            <a:lvl7pPr marL="7306088" algn="l" defTabSz="2435362" rtl="0" eaLnBrk="1" latinLnBrk="0" hangingPunct="1">
              <a:defRPr sz="5860" kern="1200">
                <a:solidFill>
                  <a:schemeClr val="hlink"/>
                </a:solidFill>
                <a:latin typeface="Arial" charset="0"/>
                <a:ea typeface="+mn-ea"/>
                <a:cs typeface="+mn-cs"/>
              </a:defRPr>
            </a:lvl7pPr>
            <a:lvl8pPr marL="8523770" algn="l" defTabSz="2435362" rtl="0" eaLnBrk="1" latinLnBrk="0" hangingPunct="1">
              <a:defRPr sz="5860" kern="1200">
                <a:solidFill>
                  <a:schemeClr val="hlink"/>
                </a:solidFill>
                <a:latin typeface="Arial" charset="0"/>
                <a:ea typeface="+mn-ea"/>
                <a:cs typeface="+mn-cs"/>
              </a:defRPr>
            </a:lvl8pPr>
            <a:lvl9pPr marL="9741452" algn="l" defTabSz="2435362" rtl="0" eaLnBrk="1" latinLnBrk="0" hangingPunct="1">
              <a:defRPr sz="5860"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2590324"/>
            <a:ext cx="6912900" cy="9394404"/>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2590324"/>
            <a:ext cx="6912900" cy="9394404"/>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2590324"/>
            <a:ext cx="6912900" cy="9394404"/>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dirty="0"/>
          </a:p>
        </p:txBody>
      </p:sp>
      <p:cxnSp>
        <p:nvCxnSpPr>
          <p:cNvPr id="12" name="Straight Connector 11">
            <a:extLst>
              <a:ext uri="{FF2B5EF4-FFF2-40B4-BE49-F238E27FC236}">
                <a16:creationId xmlns:a16="http://schemas.microsoft.com/office/drawing/2014/main" id="{96A87DB1-02D7-E0E0-E356-9040BDE10E55}"/>
              </a:ext>
            </a:extLst>
          </p:cNvPr>
          <p:cNvCxnSpPr>
            <a:cxnSpLocks/>
          </p:cNvCxnSpPr>
          <p:nvPr userDrawn="1"/>
        </p:nvCxnSpPr>
        <p:spPr bwMode="auto">
          <a:xfrm flipV="1">
            <a:off x="16257325" y="2590324"/>
            <a:ext cx="0" cy="9394404"/>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4194866-F28B-BB97-E984-10282FDB41B4}"/>
              </a:ext>
            </a:extLst>
          </p:cNvPr>
          <p:cNvCxnSpPr>
            <a:cxnSpLocks/>
          </p:cNvCxnSpPr>
          <p:nvPr userDrawn="1"/>
        </p:nvCxnSpPr>
        <p:spPr bwMode="auto">
          <a:xfrm flipV="1">
            <a:off x="8129880" y="2590324"/>
            <a:ext cx="0" cy="9394404"/>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Footer Placeholder">
            <a:extLst>
              <a:ext uri="{FF2B5EF4-FFF2-40B4-BE49-F238E27FC236}">
                <a16:creationId xmlns:a16="http://schemas.microsoft.com/office/drawing/2014/main" id="{B9E0A0EF-7AFD-F4C4-8451-790FACBC1D48}"/>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19" name="Slide Number Placeholder">
            <a:extLst>
              <a:ext uri="{FF2B5EF4-FFF2-40B4-BE49-F238E27FC236}">
                <a16:creationId xmlns:a16="http://schemas.microsoft.com/office/drawing/2014/main" id="{D13759E0-5C07-2069-7078-FD425217D8BF}"/>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20" name="Group 19">
            <a:extLst>
              <a:ext uri="{FF2B5EF4-FFF2-40B4-BE49-F238E27FC236}">
                <a16:creationId xmlns:a16="http://schemas.microsoft.com/office/drawing/2014/main" id="{15BB7E65-E80B-2E6B-B8EC-33EE060178B6}"/>
              </a:ext>
            </a:extLst>
          </p:cNvPr>
          <p:cNvGrpSpPr/>
          <p:nvPr userDrawn="1"/>
        </p:nvGrpSpPr>
        <p:grpSpPr>
          <a:xfrm>
            <a:off x="-293663" y="-294640"/>
            <a:ext cx="24974505" cy="14305280"/>
            <a:chOff x="-109730" y="-110490"/>
            <a:chExt cx="9364220" cy="5364480"/>
          </a:xfrm>
        </p:grpSpPr>
        <p:grpSp>
          <p:nvGrpSpPr>
            <p:cNvPr id="21" name="Group 20">
              <a:extLst>
                <a:ext uri="{FF2B5EF4-FFF2-40B4-BE49-F238E27FC236}">
                  <a16:creationId xmlns:a16="http://schemas.microsoft.com/office/drawing/2014/main" id="{3DAC8943-2196-5371-00F2-79C28C0A1133}"/>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A0207B19-F558-2CCB-FCDB-C9BDC2A46539}"/>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E73007F-04B0-3D2E-9A5B-2EAE7ADC759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B951FF5-ED0D-26A2-CE2D-16BC2317AA3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594518AA-8AA5-FF32-EE66-CF56DC8A7DD3}"/>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C4ACA01-ACA9-79DC-0A6C-033F5DB30C9C}"/>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80F1C1B-9942-CCB6-3BF2-86423BF3C535}"/>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77A9EC6-9223-62D1-2EB4-5744C71268B5}"/>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460D0C8-89D1-BA16-B1AC-4F6C32731CF4}"/>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F9400CC-5EC4-0B47-59A2-65409C78FA63}"/>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851655B-480B-1F13-EC87-ACFA3716FDA5}"/>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0AB11C-D67B-2B65-D146-38DB97CFA07E}"/>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9FADBD01-9C90-A4FD-0EE4-872B6F6B673F}"/>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479BBA27-84C0-6C87-01D5-9D02AAC27955}"/>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2001CC1-C42D-E045-4269-E69797567803}"/>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1D06901-84EE-EDB4-02D8-AA1310DE8F1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7BC06B5-4D06-8C2B-6AF2-30A84EC2DA42}"/>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5ACE56-5436-29E2-3F36-E1404255EFE6}"/>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2F62FCC-2329-6479-4A98-FD95B2FDDC5E}"/>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D0F2803-1399-FF4F-3423-1DADD1756C4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725C2B2B-3CC9-EE09-4228-80A8C0BB0324}"/>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8D1558D-9CCC-3EA2-659F-1E6F1D501C3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B5FE26D-4B70-F244-E013-E6B033BC291F}"/>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877CDB3-A93A-4CDA-6106-253EA4EE7DCD}"/>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0EB7B68E-1B6B-A86C-B706-C2BFA6D22D02}"/>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0F15B57A-3F96-4DBF-FEDE-0E2234BFDE6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F672865D-A6F9-7B99-0F2E-D6A5CADC7996}"/>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B810044-C45F-03F6-77FA-FB05E0F8B387}"/>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D429B1A-00A9-693F-C753-57CC6D1B1006}"/>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05B1120-EBB7-983F-386F-5CADE2AAC433}"/>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8BDEFCA-7360-8906-BE97-BDCC8E60E5E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8C1385F-BBC1-57A6-89E7-4C23F05F10F6}"/>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11AC828-C4B4-06E9-123B-A7FA9CC346D9}"/>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2573BED-9001-D560-4CD9-C49FC7ED18C9}"/>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1FA76C79-19DA-F4A8-0375-5AD051C7E980}"/>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B73CE404-CF2A-2C5E-0095-156C5972E41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7400965-DF1F-F90B-EA0D-6BD2F42ED5C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B3AE764-9508-C271-3FE8-40A33E687E5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154B65A-1795-4AE3-70B9-DC32C89CBEE6}"/>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BBA2DBB-47FB-D715-8937-DCA81C53580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21CDD33-992C-9690-A768-A5CE56AE31E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0EEB902-417B-A553-9DED-50D18D31D9CD}"/>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DD691A2-C973-1BF2-385A-3F8E7C00B5B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99F8292-7A4A-1621-04E3-2A44F38AF07A}"/>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468453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5942" y="2590324"/>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Content Placeholder 2"/>
          <p:cNvSpPr>
            <a:spLocks noGrp="1"/>
          </p:cNvSpPr>
          <p:nvPr>
            <p:ph sz="half" idx="14"/>
          </p:nvPr>
        </p:nvSpPr>
        <p:spPr>
          <a:xfrm>
            <a:off x="6683340" y="2590324"/>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2"/>
          <p:cNvSpPr>
            <a:spLocks noGrp="1"/>
          </p:cNvSpPr>
          <p:nvPr>
            <p:ph sz="half" idx="16"/>
          </p:nvPr>
        </p:nvSpPr>
        <p:spPr>
          <a:xfrm>
            <a:off x="18878130" y="2590324"/>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2589496"/>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Footer Placeholder">
            <a:extLst>
              <a:ext uri="{FF2B5EF4-FFF2-40B4-BE49-F238E27FC236}">
                <a16:creationId xmlns:a16="http://schemas.microsoft.com/office/drawing/2014/main" id="{516D07F9-7516-E6CE-B48E-44BD54BE8A5B}"/>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25" name="Slide Number Placeholder">
            <a:extLst>
              <a:ext uri="{FF2B5EF4-FFF2-40B4-BE49-F238E27FC236}">
                <a16:creationId xmlns:a16="http://schemas.microsoft.com/office/drawing/2014/main" id="{EA507178-1DFD-CEF0-D4EA-11E0A187FD00}"/>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26" name="Group 25">
            <a:extLst>
              <a:ext uri="{FF2B5EF4-FFF2-40B4-BE49-F238E27FC236}">
                <a16:creationId xmlns:a16="http://schemas.microsoft.com/office/drawing/2014/main" id="{32838C77-7339-1C93-8801-BAD104E9E89F}"/>
              </a:ext>
            </a:extLst>
          </p:cNvPr>
          <p:cNvGrpSpPr/>
          <p:nvPr userDrawn="1"/>
        </p:nvGrpSpPr>
        <p:grpSpPr>
          <a:xfrm>
            <a:off x="-293663" y="-294640"/>
            <a:ext cx="24974505" cy="14305280"/>
            <a:chOff x="-109730" y="-110490"/>
            <a:chExt cx="9364220" cy="5364480"/>
          </a:xfrm>
        </p:grpSpPr>
        <p:grpSp>
          <p:nvGrpSpPr>
            <p:cNvPr id="27" name="Group 26">
              <a:extLst>
                <a:ext uri="{FF2B5EF4-FFF2-40B4-BE49-F238E27FC236}">
                  <a16:creationId xmlns:a16="http://schemas.microsoft.com/office/drawing/2014/main" id="{6AC7CA3B-A0C1-641B-5049-8FC2D2FEC352}"/>
                </a:ext>
              </a:extLst>
            </p:cNvPr>
            <p:cNvGrpSpPr/>
            <p:nvPr userDrawn="1"/>
          </p:nvGrpSpPr>
          <p:grpSpPr>
            <a:xfrm>
              <a:off x="228600" y="-110490"/>
              <a:ext cx="8686732" cy="91440"/>
              <a:chOff x="228600" y="-152400"/>
              <a:chExt cx="8686732" cy="152400"/>
            </a:xfrm>
          </p:grpSpPr>
          <p:cxnSp>
            <p:nvCxnSpPr>
              <p:cNvPr id="60" name="Straight Connector 59">
                <a:extLst>
                  <a:ext uri="{FF2B5EF4-FFF2-40B4-BE49-F238E27FC236}">
                    <a16:creationId xmlns:a16="http://schemas.microsoft.com/office/drawing/2014/main" id="{9FE6DCDF-7FD5-FE86-64B0-6F171B811D1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78D28E6-1F3F-6100-2DA2-A8A228E6F6E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B9F64278-48E8-0541-CDFF-B032ECFD24AA}"/>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8E1E256-953B-0A6C-F487-A33AA377F506}"/>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31BC0F-2F68-52B2-358D-ED29696AA1B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A1A8DCC-8B2D-9B12-3BF3-74AFE5E59FB0}"/>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1E78F3A-59DC-CB02-FB78-426CB5397E5E}"/>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F307EA5E-25A2-D4EA-5B9A-3F02B3CA9D4C}"/>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B4A04B4-19F5-0A9C-05A8-D9093DFC616C}"/>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DA7470A6-44E5-A4DF-AF92-407A957B2FBF}"/>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7005CEAB-9DF0-B67E-B459-E6692FF239B0}"/>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22990D47-7DD6-F137-9734-B5EC54C0B2E8}"/>
                </a:ext>
              </a:extLst>
            </p:cNvPr>
            <p:cNvGrpSpPr/>
            <p:nvPr userDrawn="1"/>
          </p:nvGrpSpPr>
          <p:grpSpPr>
            <a:xfrm>
              <a:off x="228600" y="5162550"/>
              <a:ext cx="8686732" cy="91440"/>
              <a:chOff x="228600" y="5143500"/>
              <a:chExt cx="8686732" cy="152400"/>
            </a:xfrm>
          </p:grpSpPr>
          <p:cxnSp>
            <p:nvCxnSpPr>
              <p:cNvPr id="49" name="Straight Connector 48">
                <a:extLst>
                  <a:ext uri="{FF2B5EF4-FFF2-40B4-BE49-F238E27FC236}">
                    <a16:creationId xmlns:a16="http://schemas.microsoft.com/office/drawing/2014/main" id="{9F009831-8632-34B5-EE99-B9999A8E3648}"/>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6428BA4-E235-26B3-3A01-081DCEAC3E9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9D0310C-C6B8-EC9C-324B-7A3F230498A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3187C65-EB5B-F82A-6AAA-E7001C30796E}"/>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464047A-9A37-EB1D-CFEB-EA8C4FDDFF75}"/>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B0F8E3DA-7A86-C91C-C6CB-C53B2BF9D0E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E88572B-1971-DD4E-F508-2603E87DCA9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15799EAC-AEB7-08A7-0763-66AC5139B75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B4D2D75-4493-E58A-3808-B5AB252F1789}"/>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AAFDD3C-E6DB-8E50-427F-515A38175530}"/>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CED78BE-0756-5573-4A6C-906606A6D75A}"/>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9F1A6DD9-5B75-8A35-9790-7619E6AC78DF}"/>
                </a:ext>
              </a:extLst>
            </p:cNvPr>
            <p:cNvGrpSpPr/>
            <p:nvPr userDrawn="1"/>
          </p:nvGrpSpPr>
          <p:grpSpPr>
            <a:xfrm>
              <a:off x="-109730" y="237744"/>
              <a:ext cx="91440" cy="4664456"/>
              <a:chOff x="-109730" y="237744"/>
              <a:chExt cx="91440" cy="4664456"/>
            </a:xfrm>
          </p:grpSpPr>
          <p:cxnSp>
            <p:nvCxnSpPr>
              <p:cNvPr id="40" name="Straight Connector 39">
                <a:extLst>
                  <a:ext uri="{FF2B5EF4-FFF2-40B4-BE49-F238E27FC236}">
                    <a16:creationId xmlns:a16="http://schemas.microsoft.com/office/drawing/2014/main" id="{D497090C-37F3-1727-F7BF-F3AC1027D41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48D4EF7-BFAB-AADC-326C-43E1725E82CA}"/>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F1F297D-D56C-0B59-7CE3-BBE8C1E9B028}"/>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C06FA29-73D8-5113-9A8E-9BF167A4AA88}"/>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3637D80-8A37-2FF1-A6FC-FC074C1189A0}"/>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94A1D8E-95AC-2768-A8BE-ACD7E4CB30C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ABDA6B9-1C4B-9989-9B98-FDD761A48956}"/>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EAAA939-4002-8EB7-F182-DA4B89F313F5}"/>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57DC319-309E-34EC-C6C2-30439D2B10DB}"/>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B26A61E-4D4F-A7CF-F513-714765BD61C9}"/>
                </a:ext>
              </a:extLst>
            </p:cNvPr>
            <p:cNvGrpSpPr/>
            <p:nvPr userDrawn="1"/>
          </p:nvGrpSpPr>
          <p:grpSpPr>
            <a:xfrm>
              <a:off x="9163050" y="237744"/>
              <a:ext cx="91440" cy="4663440"/>
              <a:chOff x="-109730" y="231394"/>
              <a:chExt cx="91440" cy="4663440"/>
            </a:xfrm>
          </p:grpSpPr>
          <p:cxnSp>
            <p:nvCxnSpPr>
              <p:cNvPr id="31" name="Straight Connector 30">
                <a:extLst>
                  <a:ext uri="{FF2B5EF4-FFF2-40B4-BE49-F238E27FC236}">
                    <a16:creationId xmlns:a16="http://schemas.microsoft.com/office/drawing/2014/main" id="{CCBAA89A-C88F-CC3B-9CB4-97C2AD45C486}"/>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F910D4BA-6615-1476-4C51-D04A339E6D96}"/>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B7EB36D-A9C6-3516-1F49-C446DD2EFC6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038B674-540C-43DF-4D48-F76AD2F4810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0B7CB2F-FF2C-CD59-4E39-776505979F8F}"/>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325B28C-5725-2F83-CF52-3A2619ED77D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FE64BAC-046A-71EF-50FC-67F688248F09}"/>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7793382-0BB7-2BF3-6708-1B2F7C29C93A}"/>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DD47CDE-B522-52B1-2CB5-2F27F46D547D}"/>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36410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hasCustomPrompt="1"/>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marL="381000" indent="-381000">
              <a:lnSpc>
                <a:spcPct val="100000"/>
              </a:lnSpc>
              <a:spcBef>
                <a:spcPts val="0"/>
              </a:spcBef>
            </a:pPr>
            <a:r>
              <a:rPr lang="en-US" sz="6400" dirty="0"/>
              <a:t>“</a:t>
            </a:r>
            <a:r>
              <a:rPr lang="en-US" sz="6400" dirty="0">
                <a:solidFill>
                  <a:schemeClr val="tx1"/>
                </a:solidFill>
              </a:rPr>
              <a:t>36/44/64/86pt </a:t>
            </a:r>
            <a:r>
              <a:rPr lang="en-US" sz="6400" dirty="0"/>
              <a:t>quote or callout text, always use correct line spacing for the point size chosen, Del mint </a:t>
            </a:r>
            <a:r>
              <a:rPr lang="en-US" sz="6400" dirty="0" err="1"/>
              <a:t>quibus</a:t>
            </a:r>
            <a:r>
              <a:rPr lang="en-US" sz="6400" dirty="0"/>
              <a:t> </a:t>
            </a:r>
            <a:r>
              <a:rPr lang="en-US" sz="6400" dirty="0" err="1"/>
              <a:t>eleniet</a:t>
            </a:r>
            <a:r>
              <a:rPr lang="en-US" sz="6400" dirty="0"/>
              <a:t> et </a:t>
            </a:r>
            <a:r>
              <a:rPr lang="en-US" sz="6400" dirty="0" err="1"/>
              <a:t>optatem</a:t>
            </a:r>
            <a:r>
              <a:rPr lang="en-US" sz="6400" dirty="0"/>
              <a:t> </a:t>
            </a:r>
            <a:r>
              <a:rPr lang="en-US" sz="6400" dirty="0" err="1"/>
              <a:t>nonsecero</a:t>
            </a:r>
            <a:r>
              <a:rPr lang="en-US" sz="6400" dirty="0"/>
              <a:t>.”</a:t>
            </a:r>
            <a:br>
              <a:rPr lang="en-US" dirty="0"/>
            </a:br>
            <a:br>
              <a:rPr lang="en-US" sz="2800" dirty="0"/>
            </a:br>
            <a:r>
              <a:rPr lang="en-US" sz="2800" dirty="0"/>
              <a:t>28/36pt author attribution</a:t>
            </a:r>
            <a:br>
              <a:rPr lang="en-US" sz="2800" dirty="0"/>
            </a:br>
            <a:r>
              <a:rPr lang="en-US" sz="2800" dirty="0"/>
              <a:t>Lorem Lani Abo</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9909175" cy="2859087"/>
          </a:xfrm>
        </p:spPr>
        <p:txBody>
          <a:bodyPr/>
          <a:lstStyle>
            <a:lvl1pPr>
              <a:lnSpc>
                <a:spcPct val="100000"/>
              </a:lnSpc>
              <a:defRPr sz="6400">
                <a:solidFill>
                  <a:schemeClr val="tx2"/>
                </a:solidFill>
              </a:defRPr>
            </a:lvl1pPr>
          </a:lstStyle>
          <a:p>
            <a:r>
              <a:rPr lang="en-US" dirty="0"/>
              <a:t>36/44/64/86pt headline, </a:t>
            </a:r>
            <a:br>
              <a:rPr lang="en-US" dirty="0"/>
            </a:br>
            <a:r>
              <a:rPr lang="en-US" dirty="0"/>
              <a:t>3 lines maximum, </a:t>
            </a:r>
            <a:br>
              <a:rPr lang="en-US" dirty="0"/>
            </a:br>
            <a:r>
              <a:rPr lang="en-US" dirty="0"/>
              <a:t>sentence case</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705" y="3926131"/>
            <a:ext cx="4896638" cy="805943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Content Placeholder 2"/>
          <p:cNvSpPr>
            <a:spLocks noGrp="1"/>
          </p:cNvSpPr>
          <p:nvPr>
            <p:ph sz="half" idx="14"/>
          </p:nvPr>
        </p:nvSpPr>
        <p:spPr>
          <a:xfrm>
            <a:off x="6683340" y="3926128"/>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2"/>
          <p:cNvSpPr>
            <a:spLocks noGrp="1"/>
          </p:cNvSpPr>
          <p:nvPr>
            <p:ph sz="half" idx="16"/>
          </p:nvPr>
        </p:nvSpPr>
        <p:spPr>
          <a:xfrm>
            <a:off x="18878130" y="3926128"/>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3925302"/>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ext Placeholder 8">
            <a:extLst>
              <a:ext uri="{FF2B5EF4-FFF2-40B4-BE49-F238E27FC236}">
                <a16:creationId xmlns:a16="http://schemas.microsoft.com/office/drawing/2014/main" id="{FF3C6CD0-B83A-FF89-BE4A-93731C758ED1}"/>
              </a:ext>
            </a:extLst>
          </p:cNvPr>
          <p:cNvSpPr>
            <a:spLocks noGrp="1"/>
          </p:cNvSpPr>
          <p:nvPr>
            <p:ph type="body" sz="quarter" idx="13" hasCustomPrompt="1"/>
          </p:nvPr>
        </p:nvSpPr>
        <p:spPr>
          <a:xfrm>
            <a:off x="609705" y="2590325"/>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dirty="0"/>
              <a:t>EDIT Column Title</a:t>
            </a:r>
          </a:p>
        </p:txBody>
      </p:sp>
      <p:cxnSp>
        <p:nvCxnSpPr>
          <p:cNvPr id="15" name="Straight Connector 14">
            <a:extLst>
              <a:ext uri="{FF2B5EF4-FFF2-40B4-BE49-F238E27FC236}">
                <a16:creationId xmlns:a16="http://schemas.microsoft.com/office/drawing/2014/main" id="{AF4A7989-EB90-1D4B-DA8D-280BC15D3246}"/>
              </a:ext>
            </a:extLst>
          </p:cNvPr>
          <p:cNvCxnSpPr>
            <a:cxnSpLocks/>
          </p:cNvCxnSpPr>
          <p:nvPr userDrawn="1"/>
        </p:nvCxnSpPr>
        <p:spPr bwMode="auto">
          <a:xfrm>
            <a:off x="609705"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8">
            <a:extLst>
              <a:ext uri="{FF2B5EF4-FFF2-40B4-BE49-F238E27FC236}">
                <a16:creationId xmlns:a16="http://schemas.microsoft.com/office/drawing/2014/main" id="{CC28CDF4-0320-8F28-9A96-81155005FAFB}"/>
              </a:ext>
            </a:extLst>
          </p:cNvPr>
          <p:cNvSpPr>
            <a:spLocks noGrp="1"/>
          </p:cNvSpPr>
          <p:nvPr>
            <p:ph type="body" sz="quarter" idx="19" hasCustomPrompt="1"/>
          </p:nvPr>
        </p:nvSpPr>
        <p:spPr>
          <a:xfrm>
            <a:off x="6683340" y="2590325"/>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dirty="0"/>
              <a:t>EDIT Column Title</a:t>
            </a:r>
          </a:p>
        </p:txBody>
      </p:sp>
      <p:cxnSp>
        <p:nvCxnSpPr>
          <p:cNvPr id="18" name="Straight Connector 17">
            <a:extLst>
              <a:ext uri="{FF2B5EF4-FFF2-40B4-BE49-F238E27FC236}">
                <a16:creationId xmlns:a16="http://schemas.microsoft.com/office/drawing/2014/main" id="{2FD3CF67-30E1-5CB4-B35A-2EB426FC46F9}"/>
              </a:ext>
            </a:extLst>
          </p:cNvPr>
          <p:cNvCxnSpPr>
            <a:cxnSpLocks/>
          </p:cNvCxnSpPr>
          <p:nvPr userDrawn="1"/>
        </p:nvCxnSpPr>
        <p:spPr bwMode="auto">
          <a:xfrm>
            <a:off x="6683340"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ext Placeholder 8">
            <a:extLst>
              <a:ext uri="{FF2B5EF4-FFF2-40B4-BE49-F238E27FC236}">
                <a16:creationId xmlns:a16="http://schemas.microsoft.com/office/drawing/2014/main" id="{27E8BCC1-F5A5-777E-8FA0-5498C9C05FB1}"/>
              </a:ext>
            </a:extLst>
          </p:cNvPr>
          <p:cNvSpPr>
            <a:spLocks noGrp="1"/>
          </p:cNvSpPr>
          <p:nvPr>
            <p:ph type="body" sz="quarter" idx="20" hasCustomPrompt="1"/>
          </p:nvPr>
        </p:nvSpPr>
        <p:spPr>
          <a:xfrm>
            <a:off x="12780736" y="2590325"/>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dirty="0"/>
              <a:t>EDIT Column Title</a:t>
            </a:r>
          </a:p>
        </p:txBody>
      </p:sp>
      <p:cxnSp>
        <p:nvCxnSpPr>
          <p:cNvPr id="20" name="Straight Connector 19">
            <a:extLst>
              <a:ext uri="{FF2B5EF4-FFF2-40B4-BE49-F238E27FC236}">
                <a16:creationId xmlns:a16="http://schemas.microsoft.com/office/drawing/2014/main" id="{E68100A7-FE78-219C-756A-E797B37A3337}"/>
              </a:ext>
            </a:extLst>
          </p:cNvPr>
          <p:cNvCxnSpPr>
            <a:cxnSpLocks/>
          </p:cNvCxnSpPr>
          <p:nvPr userDrawn="1"/>
        </p:nvCxnSpPr>
        <p:spPr bwMode="auto">
          <a:xfrm>
            <a:off x="12780736"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 name="Text Placeholder 8">
            <a:extLst>
              <a:ext uri="{FF2B5EF4-FFF2-40B4-BE49-F238E27FC236}">
                <a16:creationId xmlns:a16="http://schemas.microsoft.com/office/drawing/2014/main" id="{953F2BE5-EA04-2FA5-2F20-03548AE79066}"/>
              </a:ext>
            </a:extLst>
          </p:cNvPr>
          <p:cNvSpPr>
            <a:spLocks noGrp="1"/>
          </p:cNvSpPr>
          <p:nvPr>
            <p:ph type="body" sz="quarter" idx="21" hasCustomPrompt="1"/>
          </p:nvPr>
        </p:nvSpPr>
        <p:spPr>
          <a:xfrm>
            <a:off x="18878130" y="2590325"/>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dirty="0"/>
              <a:t>EDIT Column Title</a:t>
            </a:r>
          </a:p>
        </p:txBody>
      </p:sp>
      <p:cxnSp>
        <p:nvCxnSpPr>
          <p:cNvPr id="22" name="Straight Connector 21">
            <a:extLst>
              <a:ext uri="{FF2B5EF4-FFF2-40B4-BE49-F238E27FC236}">
                <a16:creationId xmlns:a16="http://schemas.microsoft.com/office/drawing/2014/main" id="{EE5ABDDB-C38E-0537-F3AC-87A3377924AA}"/>
              </a:ext>
            </a:extLst>
          </p:cNvPr>
          <p:cNvCxnSpPr>
            <a:cxnSpLocks/>
          </p:cNvCxnSpPr>
          <p:nvPr userDrawn="1"/>
        </p:nvCxnSpPr>
        <p:spPr bwMode="auto">
          <a:xfrm>
            <a:off x="18878130"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Footer Placeholder">
            <a:extLst>
              <a:ext uri="{FF2B5EF4-FFF2-40B4-BE49-F238E27FC236}">
                <a16:creationId xmlns:a16="http://schemas.microsoft.com/office/drawing/2014/main" id="{35804FC1-DA52-D377-5E41-8817AAB5C4C2}"/>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24" name="Slide Number Placeholder">
            <a:extLst>
              <a:ext uri="{FF2B5EF4-FFF2-40B4-BE49-F238E27FC236}">
                <a16:creationId xmlns:a16="http://schemas.microsoft.com/office/drawing/2014/main" id="{ABA4B4CD-EE5E-7DC2-EE9C-2DE19BC52C22}"/>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25" name="Group 24">
            <a:extLst>
              <a:ext uri="{FF2B5EF4-FFF2-40B4-BE49-F238E27FC236}">
                <a16:creationId xmlns:a16="http://schemas.microsoft.com/office/drawing/2014/main" id="{812ACDBD-BBC3-D0CF-B65F-050C82D572C4}"/>
              </a:ext>
            </a:extLst>
          </p:cNvPr>
          <p:cNvGrpSpPr/>
          <p:nvPr userDrawn="1"/>
        </p:nvGrpSpPr>
        <p:grpSpPr>
          <a:xfrm>
            <a:off x="-293663" y="-294640"/>
            <a:ext cx="24974505" cy="14305280"/>
            <a:chOff x="-109730" y="-110490"/>
            <a:chExt cx="9364220" cy="5364480"/>
          </a:xfrm>
        </p:grpSpPr>
        <p:grpSp>
          <p:nvGrpSpPr>
            <p:cNvPr id="26" name="Group 25">
              <a:extLst>
                <a:ext uri="{FF2B5EF4-FFF2-40B4-BE49-F238E27FC236}">
                  <a16:creationId xmlns:a16="http://schemas.microsoft.com/office/drawing/2014/main" id="{A1641375-04F7-657B-E26D-9F1FD0B4F5D8}"/>
                </a:ext>
              </a:extLst>
            </p:cNvPr>
            <p:cNvGrpSpPr/>
            <p:nvPr userDrawn="1"/>
          </p:nvGrpSpPr>
          <p:grpSpPr>
            <a:xfrm>
              <a:off x="228600" y="-110490"/>
              <a:ext cx="8686732" cy="91440"/>
              <a:chOff x="228600" y="-152400"/>
              <a:chExt cx="8686732" cy="152400"/>
            </a:xfrm>
          </p:grpSpPr>
          <p:cxnSp>
            <p:nvCxnSpPr>
              <p:cNvPr id="59" name="Straight Connector 58">
                <a:extLst>
                  <a:ext uri="{FF2B5EF4-FFF2-40B4-BE49-F238E27FC236}">
                    <a16:creationId xmlns:a16="http://schemas.microsoft.com/office/drawing/2014/main" id="{BF08143D-30F4-7E2D-ACE3-86B03886D2FF}"/>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283F6F8-4B68-40C9-66B6-4F3D5B06E577}"/>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065DD8D-6B69-79E6-91A1-B997FC738007}"/>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2DBEF6B-598D-7D09-0B2D-68B5F5BE77D5}"/>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1822F23-DC74-9777-7772-0A13230834C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5B340C-594C-5E9B-89AA-6CF3F2D85F9D}"/>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9756E37-0348-B215-A888-16FF991F6BFE}"/>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2F0DA86B-5CEC-6289-A3E1-6A60385338FD}"/>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477CACE-3F24-4D12-899F-05A401DDA5D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E7848144-0B5A-A61A-119D-CC85F73B7027}"/>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4B11FB4-85F0-005A-0D8C-E3689BB0143B}"/>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2D662466-61AA-C189-D2A0-FEAF1BF3ED3D}"/>
                </a:ext>
              </a:extLst>
            </p:cNvPr>
            <p:cNvGrpSpPr/>
            <p:nvPr userDrawn="1"/>
          </p:nvGrpSpPr>
          <p:grpSpPr>
            <a:xfrm>
              <a:off x="228600" y="5162550"/>
              <a:ext cx="8686732" cy="91440"/>
              <a:chOff x="228600" y="5143500"/>
              <a:chExt cx="8686732" cy="152400"/>
            </a:xfrm>
          </p:grpSpPr>
          <p:cxnSp>
            <p:nvCxnSpPr>
              <p:cNvPr id="48" name="Straight Connector 47">
                <a:extLst>
                  <a:ext uri="{FF2B5EF4-FFF2-40B4-BE49-F238E27FC236}">
                    <a16:creationId xmlns:a16="http://schemas.microsoft.com/office/drawing/2014/main" id="{236010C9-1DF9-FBEA-1228-81723AF6E38C}"/>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9DD4428-BF55-D7C0-9A79-2F04634A9F8F}"/>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2F27231-F0F9-9958-3397-09E125A001E9}"/>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655CE841-E72D-2713-5534-4DC3DAADBB1F}"/>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737320B-D1D7-B493-3880-70E5C1CBB1B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14B4599-19A8-26D2-50B1-09C09E5DAA3A}"/>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8652CFC-41A2-B974-AD77-985655FFF616}"/>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E188572-832C-C6F9-FCC6-0CAC025EEBD0}"/>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6BCBA68-F7FB-B386-3217-BCD49ED918A2}"/>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1A65226-A853-A59A-754D-B08B980FB74A}"/>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465B17C-B471-EBD3-07DC-E66F6FB4AE93}"/>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F74F5075-56B2-3115-A8D5-8C9741DE4E2F}"/>
                </a:ext>
              </a:extLst>
            </p:cNvPr>
            <p:cNvGrpSpPr/>
            <p:nvPr userDrawn="1"/>
          </p:nvGrpSpPr>
          <p:grpSpPr>
            <a:xfrm>
              <a:off x="-109730" y="237744"/>
              <a:ext cx="91440" cy="4664456"/>
              <a:chOff x="-109730" y="237744"/>
              <a:chExt cx="91440" cy="4664456"/>
            </a:xfrm>
          </p:grpSpPr>
          <p:cxnSp>
            <p:nvCxnSpPr>
              <p:cNvPr id="39" name="Straight Connector 38">
                <a:extLst>
                  <a:ext uri="{FF2B5EF4-FFF2-40B4-BE49-F238E27FC236}">
                    <a16:creationId xmlns:a16="http://schemas.microsoft.com/office/drawing/2014/main" id="{BDE8ED3C-F654-D8BA-910A-0016DCEC49B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1A80EFB-257F-7221-35D3-E3D6BDC0A374}"/>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CF3B087-84AE-6E6E-623E-F3FD10FAFE73}"/>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0B7FB22-2F18-2094-04B2-FF1D0400F91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B8CE8C2-6160-AA62-1EA9-491D2499550C}"/>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0CE32C5-068B-57E3-1E65-B41140341227}"/>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9933487-F07C-5637-86FC-DBA5ADED8E4C}"/>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572ACC-8372-0B63-24DA-263CE533C3B7}"/>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B4B67AC-AB0E-532A-E407-90857B8CF29C}"/>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3468D5FA-04DA-795A-1FDE-78ED3CCB44DE}"/>
                </a:ext>
              </a:extLst>
            </p:cNvPr>
            <p:cNvGrpSpPr/>
            <p:nvPr userDrawn="1"/>
          </p:nvGrpSpPr>
          <p:grpSpPr>
            <a:xfrm>
              <a:off x="9163050" y="237744"/>
              <a:ext cx="91440" cy="4663440"/>
              <a:chOff x="-109730" y="231394"/>
              <a:chExt cx="91440" cy="4663440"/>
            </a:xfrm>
          </p:grpSpPr>
          <p:cxnSp>
            <p:nvCxnSpPr>
              <p:cNvPr id="30" name="Straight Connector 29">
                <a:extLst>
                  <a:ext uri="{FF2B5EF4-FFF2-40B4-BE49-F238E27FC236}">
                    <a16:creationId xmlns:a16="http://schemas.microsoft.com/office/drawing/2014/main" id="{6852E2FB-13F9-E30B-361F-4D3723EED97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AFF9404-2DD0-C4AF-3B58-A89015848DC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9A7628E-FAC0-C649-6D7D-55DBCF254EB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18F356A-FC68-0ADD-8AD9-4B9D38168939}"/>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86FB080-9727-0F0B-E30D-A7331AD6BDEE}"/>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1E83FB-3494-2A7C-C4F9-3D923D88A050}"/>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AE37C1F-533F-E6A1-819D-375AD4FE7864}"/>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30229AE-7A07-3782-C630-D1D74BC55ED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A2E8D89-51E2-6E1A-8448-4A2CABC18677}"/>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752907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5942"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Content Placeholder 2"/>
          <p:cNvSpPr>
            <a:spLocks noGrp="1"/>
          </p:cNvSpPr>
          <p:nvPr>
            <p:ph sz="half" idx="14"/>
          </p:nvPr>
        </p:nvSpPr>
        <p:spPr>
          <a:xfrm>
            <a:off x="6683340"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2"/>
          <p:cNvSpPr>
            <a:spLocks noGrp="1"/>
          </p:cNvSpPr>
          <p:nvPr>
            <p:ph sz="half" idx="16"/>
          </p:nvPr>
        </p:nvSpPr>
        <p:spPr>
          <a:xfrm>
            <a:off x="18878130"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dirty="0"/>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2589498"/>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4" name="Straight Connector 13">
            <a:extLst>
              <a:ext uri="{FF2B5EF4-FFF2-40B4-BE49-F238E27FC236}">
                <a16:creationId xmlns:a16="http://schemas.microsoft.com/office/drawing/2014/main" id="{C49F04AA-1127-6E51-BC16-B304C1922B8F}"/>
              </a:ext>
            </a:extLst>
          </p:cNvPr>
          <p:cNvCxnSpPr>
            <a:cxnSpLocks/>
          </p:cNvCxnSpPr>
          <p:nvPr userDrawn="1"/>
        </p:nvCxnSpPr>
        <p:spPr bwMode="auto">
          <a:xfrm flipV="1">
            <a:off x="12180356" y="2590325"/>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0428AE2-A5A0-20E4-5132-55F076222586}"/>
              </a:ext>
            </a:extLst>
          </p:cNvPr>
          <p:cNvCxnSpPr>
            <a:cxnSpLocks/>
          </p:cNvCxnSpPr>
          <p:nvPr userDrawn="1"/>
        </p:nvCxnSpPr>
        <p:spPr bwMode="auto">
          <a:xfrm flipV="1">
            <a:off x="6082960" y="2590325"/>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96456E8-295B-CA08-B4D6-4ADBE617FE19}"/>
              </a:ext>
            </a:extLst>
          </p:cNvPr>
          <p:cNvCxnSpPr>
            <a:cxnSpLocks/>
          </p:cNvCxnSpPr>
          <p:nvPr userDrawn="1"/>
        </p:nvCxnSpPr>
        <p:spPr bwMode="auto">
          <a:xfrm flipV="1">
            <a:off x="18277754" y="2590325"/>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Footer Placeholder">
            <a:extLst>
              <a:ext uri="{FF2B5EF4-FFF2-40B4-BE49-F238E27FC236}">
                <a16:creationId xmlns:a16="http://schemas.microsoft.com/office/drawing/2014/main" id="{F5816726-4490-BEFE-0B70-EA803EDCA716}"/>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19" name="Slide Number Placeholder">
            <a:extLst>
              <a:ext uri="{FF2B5EF4-FFF2-40B4-BE49-F238E27FC236}">
                <a16:creationId xmlns:a16="http://schemas.microsoft.com/office/drawing/2014/main" id="{D22E4398-A643-D30E-EB2E-700EB734DC6B}"/>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20" name="Group 19">
            <a:extLst>
              <a:ext uri="{FF2B5EF4-FFF2-40B4-BE49-F238E27FC236}">
                <a16:creationId xmlns:a16="http://schemas.microsoft.com/office/drawing/2014/main" id="{AF3218C8-FCF5-356E-A4B7-82E8F9649EF6}"/>
              </a:ext>
            </a:extLst>
          </p:cNvPr>
          <p:cNvGrpSpPr/>
          <p:nvPr userDrawn="1"/>
        </p:nvGrpSpPr>
        <p:grpSpPr>
          <a:xfrm>
            <a:off x="-293663" y="-294640"/>
            <a:ext cx="24974505" cy="14305280"/>
            <a:chOff x="-109730" y="-110490"/>
            <a:chExt cx="9364220" cy="5364480"/>
          </a:xfrm>
        </p:grpSpPr>
        <p:grpSp>
          <p:nvGrpSpPr>
            <p:cNvPr id="21" name="Group 20">
              <a:extLst>
                <a:ext uri="{FF2B5EF4-FFF2-40B4-BE49-F238E27FC236}">
                  <a16:creationId xmlns:a16="http://schemas.microsoft.com/office/drawing/2014/main" id="{6E7E92B4-E9F8-F6C0-7367-BF18BD2B259B}"/>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56DD6730-88F7-C374-7B5E-354E7548527C}"/>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9806737-1DE9-B007-16D4-7348C5AA72F2}"/>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5E615FF-7800-F786-0367-34D4BD61A9C4}"/>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FFBD8025-0FFF-5F34-03D0-6DC3D4BC59D3}"/>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050CDA0-055B-D816-84B0-CC0636C7673D}"/>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1DE7CF8-7FB6-9D63-F43F-63B9B1B519A0}"/>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FAEA8E7-2F35-64B5-E769-282057FD1ABC}"/>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27450D5-C1E4-C188-9621-66B9DCAF2FD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7161F2D-B910-8C81-450A-DAD7F4BEBCCB}"/>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69E4DB8-F932-61C6-A836-1FE0C6B72C93}"/>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8D9C13-9635-831C-8777-D370A415AE5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8CC3529D-6C44-BCF0-87E3-303F85F55414}"/>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81557D63-3654-7107-8D98-115546776BF3}"/>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CC9C5A8-6166-2E72-26D6-F1F1AE29564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B5EF517-ACD4-311C-0421-49B669840FF5}"/>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2F2E3FA-5B1E-DCE4-487C-6E00E3D8865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29DC9E3-AFAD-EC78-CB24-EDC0D55D511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E7B1D3D-DF53-0064-B7EC-6C3981CD0149}"/>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6E7F44E-9003-04AF-4CF2-81108E946F29}"/>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231C74F-721B-E4E5-5628-82C2C64BC216}"/>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4B8065D-CF61-EFE0-7051-EFE88026DBE3}"/>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F2F63B2-8CFB-089D-2344-F2B0BFB0B1D5}"/>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9776F6F-A617-0F92-1011-933F8ED68706}"/>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78C72D62-254D-1C21-416F-B0712F8DC704}"/>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7578295B-BAC6-4456-E37A-C5798CE8381E}"/>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18DFE48-01F0-EE40-4302-1340A351F6ED}"/>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EF2F4BF-9048-3EE7-8FAA-1AF9A3619B6E}"/>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0990E17-DAF6-A0A5-D1C9-920BA390FB4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640F9EA-9516-0572-056D-648110B77A47}"/>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7B9BF57-26A4-C031-F034-2873BD3D19E2}"/>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B3D2EE2-FF6F-B776-3F96-F74BB9203C9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800CF2E-419E-89B1-418D-8FC1FD191AEE}"/>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7FFA753-2481-9CA3-D9B7-ACE4A2DC3AEE}"/>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6C640B69-A992-3A6E-28DD-44AA997D6FE2}"/>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4481324F-C8A3-5F39-F90C-990FE2B90DD7}"/>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0D2447B-1DCE-97F6-81B0-ECCA4A567BB0}"/>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2356E15-3210-BB8D-83DA-A095EBEF0C7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528940C-F5E5-775E-72DD-60C2D69E3443}"/>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6B8E641-07E5-A0B8-D33E-8FBADB036962}"/>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F4F560B-B3AF-9A8B-007B-14DBBB0AC649}"/>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E266492-2757-6964-E851-45774E0C38E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2714E41-DE77-CCA7-1B6D-8661B5B04557}"/>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F8ADE6D-C174-AC16-73C7-FEADCF57BEF5}"/>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147910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707" y="2590324"/>
            <a:ext cx="10945425" cy="4077252"/>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832046" y="2590326"/>
            <a:ext cx="10942721" cy="407724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2"/>
          </p:nvPr>
        </p:nvSpPr>
        <p:spPr bwMode="auto">
          <a:xfrm>
            <a:off x="4267522" y="16705354"/>
            <a:ext cx="3200519" cy="38405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680" algn="l" rtl="0" fontAlgn="base">
              <a:lnSpc>
                <a:spcPct val="90000"/>
              </a:lnSpc>
              <a:spcBef>
                <a:spcPct val="0"/>
              </a:spcBef>
              <a:spcAft>
                <a:spcPct val="0"/>
              </a:spcAft>
              <a:defRPr sz="5860" kern="1200">
                <a:solidFill>
                  <a:schemeClr val="hlink"/>
                </a:solidFill>
                <a:latin typeface="Arial" charset="0"/>
                <a:ea typeface="+mn-ea"/>
                <a:cs typeface="+mn-cs"/>
              </a:defRPr>
            </a:lvl2pPr>
            <a:lvl3pPr marL="2435362" algn="l" rtl="0" fontAlgn="base">
              <a:lnSpc>
                <a:spcPct val="90000"/>
              </a:lnSpc>
              <a:spcBef>
                <a:spcPct val="0"/>
              </a:spcBef>
              <a:spcAft>
                <a:spcPct val="0"/>
              </a:spcAft>
              <a:defRPr sz="5860" kern="1200">
                <a:solidFill>
                  <a:schemeClr val="hlink"/>
                </a:solidFill>
                <a:latin typeface="Arial" charset="0"/>
                <a:ea typeface="+mn-ea"/>
                <a:cs typeface="+mn-cs"/>
              </a:defRPr>
            </a:lvl3pPr>
            <a:lvl4pPr marL="3653046" algn="l" rtl="0" fontAlgn="base">
              <a:lnSpc>
                <a:spcPct val="90000"/>
              </a:lnSpc>
              <a:spcBef>
                <a:spcPct val="0"/>
              </a:spcBef>
              <a:spcAft>
                <a:spcPct val="0"/>
              </a:spcAft>
              <a:defRPr sz="5860" kern="1200">
                <a:solidFill>
                  <a:schemeClr val="hlink"/>
                </a:solidFill>
                <a:latin typeface="Arial" charset="0"/>
                <a:ea typeface="+mn-ea"/>
                <a:cs typeface="+mn-cs"/>
              </a:defRPr>
            </a:lvl4pPr>
            <a:lvl5pPr marL="4870726" algn="l" rtl="0" fontAlgn="base">
              <a:lnSpc>
                <a:spcPct val="90000"/>
              </a:lnSpc>
              <a:spcBef>
                <a:spcPct val="0"/>
              </a:spcBef>
              <a:spcAft>
                <a:spcPct val="0"/>
              </a:spcAft>
              <a:defRPr sz="5860" kern="1200">
                <a:solidFill>
                  <a:schemeClr val="hlink"/>
                </a:solidFill>
                <a:latin typeface="Arial" charset="0"/>
                <a:ea typeface="+mn-ea"/>
                <a:cs typeface="+mn-cs"/>
              </a:defRPr>
            </a:lvl5pPr>
            <a:lvl6pPr marL="6088408" algn="l" defTabSz="2435362" rtl="0" eaLnBrk="1" latinLnBrk="0" hangingPunct="1">
              <a:defRPr sz="5860" kern="1200">
                <a:solidFill>
                  <a:schemeClr val="hlink"/>
                </a:solidFill>
                <a:latin typeface="Arial" charset="0"/>
                <a:ea typeface="+mn-ea"/>
                <a:cs typeface="+mn-cs"/>
              </a:defRPr>
            </a:lvl6pPr>
            <a:lvl7pPr marL="7306088" algn="l" defTabSz="2435362" rtl="0" eaLnBrk="1" latinLnBrk="0" hangingPunct="1">
              <a:defRPr sz="5860" kern="1200">
                <a:solidFill>
                  <a:schemeClr val="hlink"/>
                </a:solidFill>
                <a:latin typeface="Arial" charset="0"/>
                <a:ea typeface="+mn-ea"/>
                <a:cs typeface="+mn-cs"/>
              </a:defRPr>
            </a:lvl7pPr>
            <a:lvl8pPr marL="8523770" algn="l" defTabSz="2435362" rtl="0" eaLnBrk="1" latinLnBrk="0" hangingPunct="1">
              <a:defRPr sz="5860" kern="1200">
                <a:solidFill>
                  <a:schemeClr val="hlink"/>
                </a:solidFill>
                <a:latin typeface="Arial" charset="0"/>
                <a:ea typeface="+mn-ea"/>
                <a:cs typeface="+mn-cs"/>
              </a:defRPr>
            </a:lvl8pPr>
            <a:lvl9pPr marL="9741452" algn="l" defTabSz="2435362" rtl="0" eaLnBrk="1" latinLnBrk="0" hangingPunct="1">
              <a:defRPr sz="5860" kern="1200">
                <a:solidFill>
                  <a:schemeClr val="hlink"/>
                </a:solidFill>
                <a:latin typeface="Arial" charset="0"/>
                <a:ea typeface="+mn-ea"/>
                <a:cs typeface="+mn-cs"/>
              </a:defRPr>
            </a:lvl9pPr>
          </a:lstStyle>
          <a:p>
            <a:endParaRPr lang="en-US"/>
          </a:p>
        </p:txBody>
      </p:sp>
      <p:sp>
        <p:nvSpPr>
          <p:cNvPr id="10" name="Content Placeholder 2">
            <a:extLst>
              <a:ext uri="{FF2B5EF4-FFF2-40B4-BE49-F238E27FC236}">
                <a16:creationId xmlns:a16="http://schemas.microsoft.com/office/drawing/2014/main" id="{FCA22712-F459-524F-9A7F-F12E85DF0F28}"/>
              </a:ext>
            </a:extLst>
          </p:cNvPr>
          <p:cNvSpPr>
            <a:spLocks noGrp="1"/>
          </p:cNvSpPr>
          <p:nvPr>
            <p:ph sz="half" idx="15"/>
          </p:nvPr>
        </p:nvSpPr>
        <p:spPr>
          <a:xfrm>
            <a:off x="609706" y="7907446"/>
            <a:ext cx="10945415" cy="4077284"/>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Content Placeholder 3">
            <a:extLst>
              <a:ext uri="{FF2B5EF4-FFF2-40B4-BE49-F238E27FC236}">
                <a16:creationId xmlns:a16="http://schemas.microsoft.com/office/drawing/2014/main" id="{E5323BF2-6DE7-2549-853F-BFE529DB0907}"/>
              </a:ext>
            </a:extLst>
          </p:cNvPr>
          <p:cNvSpPr>
            <a:spLocks noGrp="1"/>
          </p:cNvSpPr>
          <p:nvPr>
            <p:ph sz="half" idx="16"/>
          </p:nvPr>
        </p:nvSpPr>
        <p:spPr>
          <a:xfrm>
            <a:off x="12829350" y="7907443"/>
            <a:ext cx="10945417" cy="4077286"/>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6"/>
            </a:lvl6pPr>
            <a:lvl7pPr>
              <a:defRPr sz="3806"/>
            </a:lvl7pPr>
            <a:lvl8pPr>
              <a:defRPr sz="3806"/>
            </a:lvl8pPr>
            <a:lvl9pPr>
              <a:defRPr sz="380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itle 3">
            <a:extLst>
              <a:ext uri="{FF2B5EF4-FFF2-40B4-BE49-F238E27FC236}">
                <a16:creationId xmlns:a16="http://schemas.microsoft.com/office/drawing/2014/main" id="{FD622C7C-D62B-5644-B5A6-C489B2ACE3FA}"/>
              </a:ext>
            </a:extLst>
          </p:cNvPr>
          <p:cNvSpPr>
            <a:spLocks noGrp="1"/>
          </p:cNvSpPr>
          <p:nvPr>
            <p:ph type="title"/>
          </p:nvPr>
        </p:nvSpPr>
        <p:spPr>
          <a:xfrm>
            <a:off x="609707" y="572800"/>
            <a:ext cx="23167790" cy="1502988"/>
          </a:xfrm>
          <a:prstGeom prst="rect">
            <a:avLst/>
          </a:prstGeom>
        </p:spPr>
        <p:txBody>
          <a:bodyPr/>
          <a:lstStyle>
            <a:lvl1pPr>
              <a:defRPr b="0" i="0">
                <a:solidFill>
                  <a:schemeClr val="tx1"/>
                </a:solidFill>
              </a:defRPr>
            </a:lvl1pPr>
          </a:lstStyle>
          <a:p>
            <a:r>
              <a:rPr lang="en-GB"/>
              <a:t>Click to edit Master title style</a:t>
            </a:r>
            <a:endParaRPr lang="en-US" dirty="0"/>
          </a:p>
        </p:txBody>
      </p:sp>
      <p:cxnSp>
        <p:nvCxnSpPr>
          <p:cNvPr id="24" name="Straight Connector 23">
            <a:extLst>
              <a:ext uri="{FF2B5EF4-FFF2-40B4-BE49-F238E27FC236}">
                <a16:creationId xmlns:a16="http://schemas.microsoft.com/office/drawing/2014/main" id="{65246D31-2951-C940-5408-CA4EE9F9A0AD}"/>
              </a:ext>
            </a:extLst>
          </p:cNvPr>
          <p:cNvCxnSpPr>
            <a:cxnSpLocks/>
          </p:cNvCxnSpPr>
          <p:nvPr userDrawn="1"/>
        </p:nvCxnSpPr>
        <p:spPr bwMode="auto">
          <a:xfrm flipH="1" flipV="1">
            <a:off x="12193588" y="2590322"/>
            <a:ext cx="8293" cy="407727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5DFDA66-D4CD-7D5A-E072-6026711FA5AB}"/>
              </a:ext>
            </a:extLst>
          </p:cNvPr>
          <p:cNvCxnSpPr>
            <a:cxnSpLocks/>
          </p:cNvCxnSpPr>
          <p:nvPr userDrawn="1"/>
        </p:nvCxnSpPr>
        <p:spPr bwMode="auto">
          <a:xfrm>
            <a:off x="585944" y="7287524"/>
            <a:ext cx="1096917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8C5606D-A15E-3A1D-B376-529E14EA68EE}"/>
              </a:ext>
            </a:extLst>
          </p:cNvPr>
          <p:cNvCxnSpPr>
            <a:cxnSpLocks/>
          </p:cNvCxnSpPr>
          <p:nvPr userDrawn="1"/>
        </p:nvCxnSpPr>
        <p:spPr bwMode="auto">
          <a:xfrm>
            <a:off x="12820869" y="7287524"/>
            <a:ext cx="1096917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4B4FEEE-12D0-44B5-11FF-79A7C0DE4A01}"/>
              </a:ext>
            </a:extLst>
          </p:cNvPr>
          <p:cNvCxnSpPr>
            <a:cxnSpLocks/>
          </p:cNvCxnSpPr>
          <p:nvPr userDrawn="1"/>
        </p:nvCxnSpPr>
        <p:spPr bwMode="auto">
          <a:xfrm flipV="1">
            <a:off x="12193588" y="7907444"/>
            <a:ext cx="8293" cy="407728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33B0AAF6-BF26-3D14-6BCE-CA79AF85914E}"/>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29" name="Slide Number Placeholder">
            <a:extLst>
              <a:ext uri="{FF2B5EF4-FFF2-40B4-BE49-F238E27FC236}">
                <a16:creationId xmlns:a16="http://schemas.microsoft.com/office/drawing/2014/main" id="{E8442CE9-662A-0DBA-5EFF-A38D576208EC}"/>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30" name="Group 29">
            <a:extLst>
              <a:ext uri="{FF2B5EF4-FFF2-40B4-BE49-F238E27FC236}">
                <a16:creationId xmlns:a16="http://schemas.microsoft.com/office/drawing/2014/main" id="{7EF29076-C848-9966-AC13-278123F46DDA}"/>
              </a:ext>
            </a:extLst>
          </p:cNvPr>
          <p:cNvGrpSpPr/>
          <p:nvPr userDrawn="1"/>
        </p:nvGrpSpPr>
        <p:grpSpPr>
          <a:xfrm>
            <a:off x="-293663" y="-294640"/>
            <a:ext cx="24974505" cy="14305280"/>
            <a:chOff x="-109730" y="-110490"/>
            <a:chExt cx="9364220" cy="5364480"/>
          </a:xfrm>
        </p:grpSpPr>
        <p:grpSp>
          <p:nvGrpSpPr>
            <p:cNvPr id="31" name="Group 30">
              <a:extLst>
                <a:ext uri="{FF2B5EF4-FFF2-40B4-BE49-F238E27FC236}">
                  <a16:creationId xmlns:a16="http://schemas.microsoft.com/office/drawing/2014/main" id="{2FA9CF43-22EB-3C4E-63A6-D3AFA6A9617B}"/>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E0FAD8C5-C1B9-2D5B-D92D-B207D7D56FA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3BF4574-F8F9-10F0-D925-41496DD2729E}"/>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F53C19B-63A3-47C2-174B-18D2B914C88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8C963F2-AC83-39EE-7B1A-7653E09143CE}"/>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2A8EFFA-C20D-CE62-7D53-EA638A80C0DE}"/>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C0E2252-CBA5-3F58-D79B-0D4BE1009593}"/>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BD7C5CD-2D2D-33A9-03FC-FD852ED06F47}"/>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C4258A1-02AC-BA2D-C93F-8E1812398193}"/>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1105E4-BFA4-8991-3985-9711BFEA0939}"/>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4989FB-BD38-AF43-1FA6-CD3B98ACA228}"/>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548767A-B063-E8B7-FE2B-29BEDF6D34E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1B83C1D8-24B6-EFD2-9760-DD93DCA7C0D4}"/>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17AED45A-4DE6-C8DD-6E79-D5AC898EE2D2}"/>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FCEF13F-16F9-52C4-43BD-1F1F457AFF9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ABB5665-8ADE-9F15-14E3-099D7D02F604}"/>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0876C00-FA87-C793-191A-7652D0432624}"/>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395137E-FB88-D320-50FD-CD0848A63FB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AF30B1B-4FFC-680A-D0D2-A13A34FFF95C}"/>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D730BD5-47C7-C702-B4C8-EE168203942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CA52B60-30FA-0BFB-A114-47B51A0A43CF}"/>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6161534-C085-AF85-58A8-9BAF0C377A88}"/>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EFA89B4-4864-E7A9-E458-A3AFD93A9D97}"/>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14258B5B-8EC4-DED7-B529-CA4655500025}"/>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B05FA587-1AF4-C8C2-51B2-E9EB6BACE65D}"/>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40052F9B-4A14-E92F-4D98-C0366E6EB8A3}"/>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F90E5BE-484E-0A50-3AFD-FDC2A54214A9}"/>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034C416-C1B0-6822-DDE8-35068086A646}"/>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E6B93B4-FBA4-6A41-9460-45DF96BA1AE7}"/>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C43B488-78AF-B3F0-BB4C-5D0C9B038F2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156D41C-7D19-A417-98E4-6DABD6CB3F79}"/>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D37969A-9E07-A306-58B2-1D5866ABB589}"/>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E98744-49B7-F878-A42D-8B324346D937}"/>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03F1D17-5984-546E-04D0-E97D163EF45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72C26B12-9DF3-0F62-DA10-B8FCD1629176}"/>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38E677C1-4254-B62F-F6C7-208FFE0475F2}"/>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5E684A1-0044-4984-A1EE-ABC06079B1C0}"/>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E7E887D-DDD9-7EDD-09F7-BBAA0CEE651A}"/>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ACD5105-4C6E-D81A-3E38-AAC804DAA84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469BD2FE-C489-04F2-9288-0125E2FFD71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438DA0-77ED-1FAE-3579-4012BE0C239D}"/>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B9DEA95-2291-9ED4-3CF1-0F894975FBF9}"/>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A45B2DC-CDD8-6F50-24C5-62AA0CFCEB4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922D8FD-44ED-CCE0-3C25-1A720092B67C}"/>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349845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24579673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585292" y="3316227"/>
            <a:ext cx="10998616" cy="867257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6970" indent="0">
              <a:buNone/>
              <a:defRPr/>
            </a:lvl3pPr>
            <a:lvl4pPr marL="1158506" indent="0">
              <a:buNone/>
              <a:defRPr/>
            </a:lvl4pPr>
            <a:lvl5pPr marL="168279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12778880" y="3316227"/>
            <a:ext cx="10998616" cy="867257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6970" indent="0">
              <a:buNone/>
              <a:defRPr/>
            </a:lvl3pPr>
            <a:lvl4pPr marL="1158506" indent="0">
              <a:buNone/>
              <a:defRPr/>
            </a:lvl4pPr>
            <a:lvl5pPr marL="168279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5257511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a:solidFill>
                  <a:schemeClr val="accent2"/>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66" b="0" i="0">
                <a:solidFill>
                  <a:schemeClr val="accent2"/>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5883728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66"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32851111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8" cy="11744960"/>
          </a:xfrm>
        </p:spPr>
        <p:txBody>
          <a:bodyPr/>
          <a:lstStyle>
            <a:lvl1pPr>
              <a:defRPr sz="25566"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23283525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50"/>
            <a:ext cx="14835357" cy="11452352"/>
          </a:xfrm>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92563338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12778880" y="536450"/>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162262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185924E1-1A1D-0415-E045-EB429B86070C}"/>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420624"/>
            <a:ext cx="14662150" cy="9717087"/>
          </a:xfrm>
        </p:spPr>
        <p:txBody>
          <a:bodyPr/>
          <a:lstStyle>
            <a:lvl1pPr>
              <a:lnSpc>
                <a:spcPct val="100000"/>
              </a:lnSpc>
              <a:defRPr sz="8600">
                <a:solidFill>
                  <a:schemeClr val="tx2"/>
                </a:solidFill>
              </a:defRPr>
            </a:lvl1pPr>
          </a:lstStyle>
          <a:p>
            <a:r>
              <a:rPr lang="en-US" dirty="0"/>
              <a:t>“64/86pt quote or callout text </a:t>
            </a:r>
            <a:r>
              <a:rPr lang="en-US" dirty="0" err="1"/>
              <a:t>igendamus</a:t>
            </a:r>
            <a:r>
              <a:rPr lang="en-US" dirty="0"/>
              <a:t> et </a:t>
            </a:r>
            <a:r>
              <a:rPr lang="en-US" dirty="0" err="1"/>
              <a:t>liquis</a:t>
            </a:r>
            <a:r>
              <a:rPr lang="en-US" dirty="0"/>
              <a:t> </a:t>
            </a:r>
            <a:r>
              <a:rPr lang="en-US" dirty="0" err="1"/>
              <a:t>apic</a:t>
            </a:r>
            <a:r>
              <a:rPr lang="en-US" dirty="0"/>
              <a:t> </a:t>
            </a:r>
            <a:r>
              <a:rPr lang="en-US" dirty="0" err="1"/>
              <a:t>totatemolorita</a:t>
            </a:r>
            <a:r>
              <a:rPr lang="en-US" dirty="0"/>
              <a:t> </a:t>
            </a:r>
            <a:r>
              <a:rPr lang="en-US" dirty="0" err="1"/>
              <a:t>berum</a:t>
            </a:r>
            <a:r>
              <a:rPr lang="en-US" dirty="0"/>
              <a:t> magna </a:t>
            </a:r>
            <a:r>
              <a:rPr lang="en-US" dirty="0" err="1"/>
              <a:t>ntiorio</a:t>
            </a:r>
            <a:r>
              <a:rPr lang="en-US" dirty="0"/>
              <a:t> </a:t>
            </a:r>
            <a:r>
              <a:rPr lang="en-US" dirty="0" err="1"/>
              <a:t>te</a:t>
            </a:r>
            <a:r>
              <a:rPr lang="en-US" dirty="0"/>
              <a:t> omni </a:t>
            </a:r>
            <a:r>
              <a:rPr lang="en-US" dirty="0" err="1"/>
              <a:t>magnis</a:t>
            </a:r>
            <a:r>
              <a:rPr lang="en-US" dirty="0"/>
              <a:t>. Del mint </a:t>
            </a:r>
            <a:r>
              <a:rPr lang="en-US" dirty="0" err="1"/>
              <a:t>quibusum</a:t>
            </a:r>
            <a:r>
              <a:rPr lang="en-US" dirty="0"/>
              <a:t> </a:t>
            </a:r>
            <a:r>
              <a:rPr lang="en-US" dirty="0" err="1"/>
              <a:t>eleniet</a:t>
            </a:r>
            <a:r>
              <a:rPr lang="en-US" dirty="0"/>
              <a:t> et </a:t>
            </a:r>
            <a:r>
              <a:rPr lang="en-US" dirty="0" err="1"/>
              <a:t>optatem</a:t>
            </a:r>
            <a:r>
              <a:rPr lang="en-US" dirty="0"/>
              <a:t> </a:t>
            </a:r>
            <a:r>
              <a:rPr lang="en-US" dirty="0" err="1"/>
              <a:t>nonsec</a:t>
            </a:r>
            <a:r>
              <a:rPr lang="en-US" dirty="0"/>
              <a:t>.”</a:t>
            </a:r>
            <a:br>
              <a:rPr lang="en-US" dirty="0"/>
            </a:br>
            <a:br>
              <a:rPr lang="en-US" sz="2800" dirty="0"/>
            </a:br>
            <a:r>
              <a:rPr lang="en-US" sz="2800" dirty="0"/>
              <a:t>28/36pt author attribution</a:t>
            </a:r>
            <a:br>
              <a:rPr lang="en-US" sz="2800" dirty="0"/>
            </a:br>
            <a:r>
              <a:rPr lang="en-US" sz="2800" dirty="0"/>
              <a:t>Lorem Lani Abo</a:t>
            </a:r>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585292" y="3316227"/>
            <a:ext cx="10998616"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12778882" y="3316227"/>
            <a:ext cx="10998436"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218661978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392">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12778880" y="3316227"/>
            <a:ext cx="10998616"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3951551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585292" y="3316227"/>
            <a:ext cx="4901822"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6682086" y="3316227"/>
            <a:ext cx="4901822"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78880" y="3316227"/>
            <a:ext cx="4901822"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8875674" y="3316227"/>
            <a:ext cx="4901822"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5021862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585292" y="3316227"/>
            <a:ext cx="10998616"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0216967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12778880" y="536450"/>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8875674" y="536450"/>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1495713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50"/>
            <a:ext cx="11047208" cy="11452352"/>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196"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50"/>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8993160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35427747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1145235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189286290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50874465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585292" y="3316227"/>
            <a:ext cx="10998616"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12193587" y="1"/>
            <a:ext cx="6096794" cy="685800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18290381" y="1"/>
            <a:ext cx="6096794" cy="685800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12193587" y="6853772"/>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70"/>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8137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7" name="Title 1">
            <a:extLst>
              <a:ext uri="{FF2B5EF4-FFF2-40B4-BE49-F238E27FC236}">
                <a16:creationId xmlns:a16="http://schemas.microsoft.com/office/drawing/2014/main" id="{1E773399-5EB6-BCD8-6D3E-9F5AD2832A46}"/>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4"/>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12193587" y="1"/>
            <a:ext cx="6096794" cy="685800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8290381" y="1"/>
            <a:ext cx="6096794" cy="685800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‹nº›</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0"/>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0"/>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59370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784">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6853772"/>
            <a:ext cx="6096794" cy="6862232"/>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6096796" y="6853772"/>
            <a:ext cx="6096794" cy="686223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12193587" y="6853766"/>
            <a:ext cx="6096794" cy="6862236"/>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18290381" y="6853766"/>
            <a:ext cx="6096794" cy="6862236"/>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‹nº›</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6"/>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6"/>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6"/>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2"/>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5710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7175" cy="3403602"/>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3403602"/>
            <a:ext cx="24387175" cy="10312400"/>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137634939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2"/>
            <a:ext cx="24387175" cy="13728192"/>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6" name="Text Placeholder"/>
          <p:cNvSpPr>
            <a:spLocks noGrp="1"/>
          </p:cNvSpPr>
          <p:nvPr>
            <p:ph type="body" sz="quarter" idx="12"/>
          </p:nvPr>
        </p:nvSpPr>
        <p:spPr>
          <a:xfrm>
            <a:off x="-6" y="6858001"/>
            <a:ext cx="6096802" cy="6858002"/>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4">
                <a:solidFill>
                  <a:schemeClr val="tx1"/>
                </a:solidFill>
              </a:defRPr>
            </a:lvl2pPr>
            <a:lvl3pPr>
              <a:buClr>
                <a:srgbClr val="001141"/>
              </a:buClr>
              <a:defRPr sz="2664">
                <a:solidFill>
                  <a:schemeClr val="tx1"/>
                </a:solidFill>
              </a:defRPr>
            </a:lvl3pPr>
            <a:lvl4pPr>
              <a:buClr>
                <a:srgbClr val="001141"/>
              </a:buClr>
              <a:defRPr sz="2664">
                <a:solidFill>
                  <a:schemeClr val="tx1"/>
                </a:solidFill>
              </a:defRPr>
            </a:lvl4pPr>
            <a:lvl5pPr>
              <a:buClr>
                <a:srgbClr val="001141"/>
              </a:buClr>
              <a:defRPr sz="2664">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191692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6096794" y="2"/>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12193587" y="2"/>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8290381" y="2"/>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5"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4"/>
            <a:ext cx="0" cy="1136226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589603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585292" y="3316227"/>
            <a:ext cx="4901822"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6706473" y="3316227"/>
            <a:ext cx="17071023"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16321250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585292" y="3316227"/>
            <a:ext cx="4901822"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148247280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585292" y="3316227"/>
            <a:ext cx="4901822"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6682086" y="3359005"/>
            <a:ext cx="4901822" cy="8672578"/>
          </a:xfrm>
        </p:spPr>
        <p:txBody>
          <a:bodyPr/>
          <a:lstStyle>
            <a:lvl1pPr>
              <a:spcBef>
                <a:spcPts val="798"/>
              </a:spcBef>
              <a:defRPr sz="3728">
                <a:solidFill>
                  <a:schemeClr val="tx1"/>
                </a:solidFill>
              </a:defRPr>
            </a:lvl1pPr>
            <a:lvl2pPr>
              <a:spcBef>
                <a:spcPts val="2928"/>
              </a:spcBef>
              <a:defRPr sz="3728">
                <a:solidFill>
                  <a:schemeClr val="tx1"/>
                </a:solidFill>
              </a:defRPr>
            </a:lvl2pPr>
            <a:lvl3pPr>
              <a:spcBef>
                <a:spcPts val="2928"/>
              </a:spcBef>
              <a:defRPr sz="3728">
                <a:solidFill>
                  <a:schemeClr val="tx1"/>
                </a:solidFill>
              </a:defRPr>
            </a:lvl3pPr>
            <a:lvl4pPr>
              <a:spcBef>
                <a:spcPts val="2928"/>
              </a:spcBef>
              <a:defRPr sz="3728">
                <a:solidFill>
                  <a:schemeClr val="tx1"/>
                </a:solidFill>
              </a:defRPr>
            </a:lvl4pPr>
            <a:lvl5pPr>
              <a:spcBef>
                <a:spcPts val="2928"/>
              </a:spcBef>
              <a:defRPr sz="3728">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41596288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585292" y="3316227"/>
            <a:ext cx="4901822" cy="86725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6682086" y="3367025"/>
            <a:ext cx="4901822" cy="8672578"/>
          </a:xfrm>
        </p:spPr>
        <p:txBody>
          <a:bodyPr/>
          <a:lstStyle>
            <a:lvl1pPr>
              <a:spcBef>
                <a:spcPts val="798"/>
              </a:spcBef>
              <a:defRPr sz="2664">
                <a:solidFill>
                  <a:schemeClr val="tx1"/>
                </a:solidFill>
              </a:defRPr>
            </a:lvl1pPr>
            <a:lvl2pPr>
              <a:spcBef>
                <a:spcPts val="798"/>
              </a:spcBef>
              <a:defRPr sz="2664">
                <a:solidFill>
                  <a:schemeClr val="tx1"/>
                </a:solidFill>
              </a:defRPr>
            </a:lvl2pPr>
            <a:lvl3pPr>
              <a:spcBef>
                <a:spcPts val="798"/>
              </a:spcBef>
              <a:defRPr sz="2664">
                <a:solidFill>
                  <a:schemeClr val="tx1"/>
                </a:solidFill>
              </a:defRPr>
            </a:lvl3pPr>
            <a:lvl4pPr>
              <a:spcBef>
                <a:spcPts val="798"/>
              </a:spcBef>
              <a:defRPr sz="2664">
                <a:solidFill>
                  <a:schemeClr val="tx1"/>
                </a:solidFill>
              </a:defRPr>
            </a:lvl4pPr>
            <a:lvl5pPr>
              <a:spcBef>
                <a:spcPts val="798"/>
              </a:spcBef>
              <a:defRPr sz="2664">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392">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13179040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50"/>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6682091" y="536450"/>
            <a:ext cx="17095228" cy="11452352"/>
          </a:xfrm>
        </p:spPr>
        <p:txBody>
          <a:bodyPr lIns="0" tIns="0" rIns="91440" bIns="91440"/>
          <a:lstStyle>
            <a:lvl1pPr>
              <a:defRPr>
                <a:solidFill>
                  <a:schemeClr val="tx1"/>
                </a:solidFill>
              </a:defRPr>
            </a:lvl1pPr>
          </a:lstStyle>
          <a:p>
            <a:r>
              <a:rPr lang="en-GB"/>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2988405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1 column">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BCC2FA21-066F-BA5E-3FD4-21850BA25516}"/>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4" name="Title 1">
            <a:extLst>
              <a:ext uri="{FF2B5EF4-FFF2-40B4-BE49-F238E27FC236}">
                <a16:creationId xmlns:a16="http://schemas.microsoft.com/office/drawing/2014/main" id="{D279B631-A82F-D8FD-6D43-D79FCB7198BA}"/>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562826294"/>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6707398" y="9527917"/>
            <a:ext cx="17070096" cy="621926"/>
          </a:xfrm>
          <a:prstGeom prst="rect">
            <a:avLst/>
          </a:prstGeom>
        </p:spPr>
        <p:txBody>
          <a:bodyPr tIns="0" bIns="0"/>
          <a:lstStyle>
            <a:lvl1pPr marL="0" indent="0">
              <a:spcBef>
                <a:spcPts val="0"/>
              </a:spcBef>
              <a:buFontTx/>
              <a:buNone/>
              <a:defRPr b="0" i="0" cap="none" baseline="0">
                <a:solidFill>
                  <a:srgbClr val="707070"/>
                </a:solidFill>
                <a:latin typeface="IBM Plex Sans Light" panose="020B0403050203000203" pitchFamily="34" charset="0"/>
              </a:defRPr>
            </a:lvl1pPr>
            <a:lvl2pPr marL="422384" indent="0">
              <a:buFontTx/>
              <a:buNone/>
              <a:defRPr/>
            </a:lvl2pPr>
            <a:lvl3pPr marL="920874" indent="0">
              <a:buFontTx/>
              <a:buNone/>
              <a:defRPr/>
            </a:lvl3pPr>
            <a:lvl4pPr marL="1251928" indent="0">
              <a:buFontTx/>
              <a:buNone/>
              <a:defRPr/>
            </a:lvl4pPr>
            <a:lvl5pPr marL="1670508"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6706473" y="3301768"/>
            <a:ext cx="17071023" cy="4601720"/>
          </a:xfrm>
          <a:prstGeom prst="rect">
            <a:avLst/>
          </a:prstGeom>
        </p:spPr>
        <p:txBody>
          <a:bodyPr anchor="b" anchorCtr="0">
            <a:noAutofit/>
          </a:bodyPr>
          <a:lstStyle>
            <a:lvl1pPr>
              <a:lnSpc>
                <a:spcPct val="100000"/>
              </a:lnSpc>
              <a:defRPr sz="7458" b="0" i="0">
                <a:solidFill>
                  <a:srgbClr val="707070"/>
                </a:solidFill>
                <a:latin typeface="IBM Plex Sans Light" panose="020B0403050203000203" pitchFamily="34" charset="0"/>
              </a:defRPr>
            </a:lvl1pPr>
          </a:lstStyle>
          <a:p>
            <a:r>
              <a:rPr lang="en-US" dirty="0"/>
              <a:t>Click to edit quote.”</a:t>
            </a:r>
          </a:p>
        </p:txBody>
      </p:sp>
      <p:sp>
        <p:nvSpPr>
          <p:cNvPr id="5" name="Text Placeholder 4"/>
          <p:cNvSpPr>
            <a:spLocks noGrp="1"/>
          </p:cNvSpPr>
          <p:nvPr>
            <p:ph type="body" sz="quarter" idx="11" hasCustomPrompt="1"/>
          </p:nvPr>
        </p:nvSpPr>
        <p:spPr>
          <a:xfrm>
            <a:off x="6707398" y="9052563"/>
            <a:ext cx="17070096" cy="475358"/>
          </a:xfrm>
          <a:prstGeom prst="rect">
            <a:avLst/>
          </a:prstGeom>
        </p:spPr>
        <p:txBody>
          <a:bodyPr tIns="0" bIns="0" anchor="b" anchorCtr="0"/>
          <a:lstStyle>
            <a:lvl1pPr marL="0" indent="0">
              <a:spcBef>
                <a:spcPts val="0"/>
              </a:spcBef>
              <a:buFontTx/>
              <a:buNone/>
              <a:defRPr b="0" i="0" cap="none" baseline="0">
                <a:solidFill>
                  <a:srgbClr val="707070"/>
                </a:solidFill>
                <a:latin typeface="IBM Plex Sans Light" panose="020B0403050203000203" pitchFamily="34" charset="0"/>
              </a:defRPr>
            </a:lvl1pPr>
            <a:lvl2pPr marL="422384" indent="0">
              <a:buFontTx/>
              <a:buNone/>
              <a:defRPr/>
            </a:lvl2pPr>
            <a:lvl3pPr marL="920874" indent="0">
              <a:buFontTx/>
              <a:buNone/>
              <a:defRPr/>
            </a:lvl3pPr>
            <a:lvl4pPr marL="1251928" indent="0">
              <a:buFontTx/>
              <a:buNone/>
              <a:defRPr/>
            </a:lvl4pPr>
            <a:lvl5pPr marL="1670508" indent="0">
              <a:buFontTx/>
              <a:buNone/>
              <a:defRPr/>
            </a:lvl5pPr>
          </a:lstStyle>
          <a:p>
            <a:pPr lvl="0"/>
            <a:r>
              <a:rPr lang="en-US" dirty="0"/>
              <a:t>Click to edit author’s name</a:t>
            </a:r>
          </a:p>
        </p:txBody>
      </p:sp>
      <p:pic>
        <p:nvPicPr>
          <p:cNvPr id="7" name="Picture 6">
            <a:extLst>
              <a:ext uri="{FF2B5EF4-FFF2-40B4-BE49-F238E27FC236}">
                <a16:creationId xmlns:a16="http://schemas.microsoft.com/office/drawing/2014/main" id="{DFFB42FD-8D9E-0A4B-B478-6645031CC6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144296" y="2935460"/>
            <a:ext cx="6182763" cy="5121796"/>
          </a:xfrm>
          <a:prstGeom prst="rect">
            <a:avLst/>
          </a:prstGeom>
        </p:spPr>
      </p:pic>
      <p:sp>
        <p:nvSpPr>
          <p:cNvPr id="8" name="Footer Placeholder">
            <a:extLst>
              <a:ext uri="{FF2B5EF4-FFF2-40B4-BE49-F238E27FC236}">
                <a16:creationId xmlns:a16="http://schemas.microsoft.com/office/drawing/2014/main" id="{F4C620B6-78CC-0AD0-2D5C-D243ACD67E1D}"/>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9" name="Slide Number Placeholder">
            <a:extLst>
              <a:ext uri="{FF2B5EF4-FFF2-40B4-BE49-F238E27FC236}">
                <a16:creationId xmlns:a16="http://schemas.microsoft.com/office/drawing/2014/main" id="{E9282740-0379-AC40-2D59-127CB8DD6D07}"/>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79131866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D8B86E-AD28-DE4B-9042-2194A948423B}"/>
              </a:ext>
            </a:extLst>
          </p:cNvPr>
          <p:cNvPicPr>
            <a:picLocks noChangeAspect="1"/>
          </p:cNvPicPr>
          <p:nvPr userDrawn="1"/>
        </p:nvPicPr>
        <p:blipFill rotWithShape="1">
          <a:blip r:embed="rId2"/>
          <a:srcRect t="4595" b="27409"/>
          <a:stretch/>
        </p:blipFill>
        <p:spPr>
          <a:xfrm rot="16200000">
            <a:off x="6501004" y="-4170182"/>
            <a:ext cx="11385180" cy="24387179"/>
          </a:xfrm>
          <a:prstGeom prst="rect">
            <a:avLst/>
          </a:prstGeom>
        </p:spPr>
      </p:pic>
      <p:sp>
        <p:nvSpPr>
          <p:cNvPr id="2" name="Title 1"/>
          <p:cNvSpPr>
            <a:spLocks noGrp="1"/>
          </p:cNvSpPr>
          <p:nvPr userDrawn="1">
            <p:ph type="title" hasCustomPrompt="1"/>
          </p:nvPr>
        </p:nvSpPr>
        <p:spPr>
          <a:xfrm>
            <a:off x="533468" y="4791218"/>
            <a:ext cx="23244026" cy="2544268"/>
          </a:xfrm>
          <a:prstGeom prst="rect">
            <a:avLst/>
          </a:prstGeom>
        </p:spPr>
        <p:txBody>
          <a:bodyPr anchor="ctr" anchorCtr="0">
            <a:noAutofit/>
          </a:bodyPr>
          <a:lstStyle>
            <a:lvl1pPr algn="ctr">
              <a:lnSpc>
                <a:spcPct val="85000"/>
              </a:lnSpc>
              <a:defRPr sz="10652" b="0" i="0" baseline="0">
                <a:solidFill>
                  <a:schemeClr val="tx1"/>
                </a:solidFill>
                <a:latin typeface="IBM Plex Sans Light" panose="020B0403050203000203" pitchFamily="34" charset="0"/>
              </a:defRPr>
            </a:lvl1pPr>
          </a:lstStyle>
          <a:p>
            <a:r>
              <a:rPr lang="en-US" dirty="0"/>
              <a:t>Edit master section title</a:t>
            </a:r>
          </a:p>
        </p:txBody>
      </p:sp>
      <p:grpSp>
        <p:nvGrpSpPr>
          <p:cNvPr id="6" name="Group 1" descr="Outside edge tick marks for alignment">
            <a:extLst>
              <a:ext uri="{FF2B5EF4-FFF2-40B4-BE49-F238E27FC236}">
                <a16:creationId xmlns:a16="http://schemas.microsoft.com/office/drawing/2014/main" id="{942782A1-B88C-1C48-9DC5-FE6DA7C61D34}"/>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10" name="Group 9">
              <a:extLst>
                <a:ext uri="{FF2B5EF4-FFF2-40B4-BE49-F238E27FC236}">
                  <a16:creationId xmlns:a16="http://schemas.microsoft.com/office/drawing/2014/main" id="{2414377F-DC63-E74A-B0A4-1A9F3C02ECD4}"/>
                </a:ext>
              </a:extLst>
            </p:cNvPr>
            <p:cNvGrpSpPr/>
            <p:nvPr userDrawn="1"/>
          </p:nvGrpSpPr>
          <p:grpSpPr>
            <a:xfrm>
              <a:off x="228600" y="-110490"/>
              <a:ext cx="8686732" cy="91440"/>
              <a:chOff x="228600" y="-152400"/>
              <a:chExt cx="8686732" cy="152400"/>
            </a:xfrm>
          </p:grpSpPr>
          <p:cxnSp>
            <p:nvCxnSpPr>
              <p:cNvPr id="43" name="Straight Connector 42">
                <a:extLst>
                  <a:ext uri="{FF2B5EF4-FFF2-40B4-BE49-F238E27FC236}">
                    <a16:creationId xmlns:a16="http://schemas.microsoft.com/office/drawing/2014/main" id="{4E5F66B5-48CB-C04D-B2FB-70E8A5C06140}"/>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5ED9606-E5A5-CB42-BC83-C2E6C4ECD22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58A0CE0-9B11-D440-9C24-147D84403F32}"/>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9C2DC77-D10A-CB4D-A15D-1B17BC1335EA}"/>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0C89152-20A6-3C46-95D7-952917DD5D7D}"/>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F1D375E-A2FF-FE46-AC2E-64A6111EEB0E}"/>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6A147B4-5158-0F4B-9AE9-C590936FC6A9}"/>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AF91822-6AA0-A441-ADC8-C760800F9BEB}"/>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62B0BE48-2759-F044-AB56-B73AEF464BCF}"/>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DD82005-8851-7546-98B9-E8CD472FA926}"/>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563124A-67E3-3B43-BB22-5CEB65314E97}"/>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46247167-CA0A-1443-A614-4DF8683728FE}"/>
                </a:ext>
              </a:extLst>
            </p:cNvPr>
            <p:cNvGrpSpPr/>
            <p:nvPr userDrawn="1"/>
          </p:nvGrpSpPr>
          <p:grpSpPr>
            <a:xfrm>
              <a:off x="228600" y="5162550"/>
              <a:ext cx="8686732" cy="91440"/>
              <a:chOff x="228600" y="5143500"/>
              <a:chExt cx="8686732" cy="152400"/>
            </a:xfrm>
          </p:grpSpPr>
          <p:cxnSp>
            <p:nvCxnSpPr>
              <p:cNvPr id="32" name="Straight Connector 31">
                <a:extLst>
                  <a:ext uri="{FF2B5EF4-FFF2-40B4-BE49-F238E27FC236}">
                    <a16:creationId xmlns:a16="http://schemas.microsoft.com/office/drawing/2014/main" id="{34563530-4309-2F45-ACD1-E24BC306FFFE}"/>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A0AA1D8-CCBE-F742-8B62-3F5BF20ADAA2}"/>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B1A717A-0A3F-BF4C-B24B-7BE4D2F88199}"/>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EB19F2B-FFA4-1F49-B2B4-DC40DB53785B}"/>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6E233A1-8D17-E249-A813-371C44A6D5E8}"/>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65A6E82-058D-6349-8D9D-5F628C5956AA}"/>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2F56242-91C4-C04C-9F2F-8984411F9914}"/>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39264265-CF19-D643-9872-013766287493}"/>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D2C8325-6ABF-8746-9D4E-37DEEEE1A14B}"/>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C5B0125-9A4F-5F40-B17C-B72A3963357C}"/>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E2BD22F-C12C-7F44-869E-AE32DD99E830}"/>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BAA1D56-F3F1-BA40-BB5E-858896834300}"/>
                </a:ext>
              </a:extLst>
            </p:cNvPr>
            <p:cNvGrpSpPr/>
            <p:nvPr userDrawn="1"/>
          </p:nvGrpSpPr>
          <p:grpSpPr>
            <a:xfrm>
              <a:off x="-109730" y="237744"/>
              <a:ext cx="91440" cy="4670806"/>
              <a:chOff x="-109730" y="237744"/>
              <a:chExt cx="91440" cy="4670806"/>
            </a:xfrm>
          </p:grpSpPr>
          <p:cxnSp>
            <p:nvCxnSpPr>
              <p:cNvPr id="23" name="Straight Connector 22">
                <a:extLst>
                  <a:ext uri="{FF2B5EF4-FFF2-40B4-BE49-F238E27FC236}">
                    <a16:creationId xmlns:a16="http://schemas.microsoft.com/office/drawing/2014/main" id="{C52C1B9A-E8B4-3A40-AD2D-73C39DC016F4}"/>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BE71C96-40AF-0F48-873C-54F58D17F959}"/>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C4AF5ED-8DF0-094B-BD01-9AEE777107D4}"/>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FA499F9-EBE5-524C-8AC7-1298A1453ACF}"/>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76682F9-9F95-A84F-9745-72A67A8FE9FA}"/>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2918743-3F8E-6D4A-A2E1-AC32163581CE}"/>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DF6F57C-29DA-4A4B-BAA8-3C0E69E652E4}"/>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FD3B01A-2EF7-D449-B32B-03E5AA8B2676}"/>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3706174-B90A-E14E-87DF-1BCA3E2D3C70}"/>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D10194DE-5168-A042-9B1F-2F0994D3B745}"/>
                </a:ext>
              </a:extLst>
            </p:cNvPr>
            <p:cNvGrpSpPr/>
            <p:nvPr userDrawn="1"/>
          </p:nvGrpSpPr>
          <p:grpSpPr>
            <a:xfrm>
              <a:off x="9163050" y="237744"/>
              <a:ext cx="91440" cy="4669790"/>
              <a:chOff x="-109730" y="231394"/>
              <a:chExt cx="91440" cy="4669790"/>
            </a:xfrm>
          </p:grpSpPr>
          <p:cxnSp>
            <p:nvCxnSpPr>
              <p:cNvPr id="14" name="Straight Connector 13">
                <a:extLst>
                  <a:ext uri="{FF2B5EF4-FFF2-40B4-BE49-F238E27FC236}">
                    <a16:creationId xmlns:a16="http://schemas.microsoft.com/office/drawing/2014/main" id="{0AB66449-972C-EC41-8CF8-5BC363FD1C9D}"/>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596410-9D14-4B45-B539-45949C3E5A2E}"/>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C02CDE3-6980-CF47-9CCA-60AF5976CF66}"/>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7EF1596-43CB-1549-84DB-28A32F7FB686}"/>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B9CE94B-439E-9540-97A5-E4AF2205FE31}"/>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3F569C9-7B11-D240-AEF1-14D1FEB3C05D}"/>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70AA687-EF28-B949-9D6F-095721F2C61C}"/>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B8C63D1-CAB8-E94E-B6FD-A46ECF550CA4}"/>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C759474-2B8C-2840-9BA7-B3EB8BD270C7}"/>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4" name="Footer Placeholder">
            <a:extLst>
              <a:ext uri="{FF2B5EF4-FFF2-40B4-BE49-F238E27FC236}">
                <a16:creationId xmlns:a16="http://schemas.microsoft.com/office/drawing/2014/main" id="{4868B036-C093-0AC3-DC7B-51C4EF779BA7}"/>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55" name="Slide Number Placeholder">
            <a:extLst>
              <a:ext uri="{FF2B5EF4-FFF2-40B4-BE49-F238E27FC236}">
                <a16:creationId xmlns:a16="http://schemas.microsoft.com/office/drawing/2014/main" id="{A9474D66-20C2-F16C-B334-69AD2951EBDD}"/>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2193921683"/>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9D6D1E-5158-AF4D-8B03-53B4757A5508}"/>
              </a:ext>
            </a:extLst>
          </p:cNvPr>
          <p:cNvPicPr>
            <a:picLocks noChangeAspect="1"/>
          </p:cNvPicPr>
          <p:nvPr userDrawn="1"/>
        </p:nvPicPr>
        <p:blipFill rotWithShape="1">
          <a:blip r:embed="rId2"/>
          <a:srcRect t="4595" b="27409"/>
          <a:stretch/>
        </p:blipFill>
        <p:spPr>
          <a:xfrm rot="16200000">
            <a:off x="6501004" y="-4170182"/>
            <a:ext cx="11385180" cy="24387179"/>
          </a:xfrm>
          <a:prstGeom prst="rect">
            <a:avLst/>
          </a:prstGeom>
        </p:spPr>
      </p:pic>
      <p:sp>
        <p:nvSpPr>
          <p:cNvPr id="2" name="Title 1"/>
          <p:cNvSpPr>
            <a:spLocks noGrp="1"/>
          </p:cNvSpPr>
          <p:nvPr userDrawn="1">
            <p:ph type="title" hasCustomPrompt="1"/>
          </p:nvPr>
        </p:nvSpPr>
        <p:spPr>
          <a:xfrm>
            <a:off x="548715" y="4099806"/>
            <a:ext cx="23167814" cy="2544268"/>
          </a:xfrm>
          <a:prstGeom prst="rect">
            <a:avLst/>
          </a:prstGeom>
        </p:spPr>
        <p:txBody>
          <a:bodyPr>
            <a:noAutofit/>
          </a:bodyPr>
          <a:lstStyle>
            <a:lvl1pPr>
              <a:lnSpc>
                <a:spcPct val="85000"/>
              </a:lnSpc>
              <a:defRPr sz="10652" b="0" i="0" baseline="0">
                <a:solidFill>
                  <a:schemeClr val="tx1"/>
                </a:solidFill>
                <a:latin typeface="IBM Plex Sans Light" panose="020B0403050203000203" pitchFamily="34" charset="0"/>
              </a:defRPr>
            </a:lvl1pPr>
          </a:lstStyle>
          <a:p>
            <a:r>
              <a:rPr lang="en-US" dirty="0"/>
              <a:t>Edit master section title</a:t>
            </a:r>
          </a:p>
        </p:txBody>
      </p:sp>
      <p:sp>
        <p:nvSpPr>
          <p:cNvPr id="29" name="Text Placeholder 28"/>
          <p:cNvSpPr>
            <a:spLocks noGrp="1"/>
          </p:cNvSpPr>
          <p:nvPr userDrawn="1">
            <p:ph type="body" sz="quarter" idx="13" hasCustomPrompt="1"/>
          </p:nvPr>
        </p:nvSpPr>
        <p:spPr>
          <a:xfrm>
            <a:off x="613235" y="3424935"/>
            <a:ext cx="23103294" cy="622386"/>
          </a:xfrm>
          <a:prstGeom prst="rect">
            <a:avLst/>
          </a:prstGeom>
        </p:spPr>
        <p:txBody>
          <a:bodyPr lIns="0" tIns="0" rIns="0" bIns="0" anchor="b" anchorCtr="0">
            <a:normAutofit/>
          </a:bodyPr>
          <a:lstStyle>
            <a:lvl1pPr marL="0" indent="0">
              <a:lnSpc>
                <a:spcPct val="100000"/>
              </a:lnSpc>
              <a:buFontTx/>
              <a:buNone/>
              <a:defRPr sz="3728" b="0" i="0" cap="none" baseline="0">
                <a:solidFill>
                  <a:schemeClr val="tx1"/>
                </a:solidFill>
                <a:latin typeface="IBM Plex Sans Light" panose="020B0403050203000203" pitchFamily="34" charset="0"/>
              </a:defRPr>
            </a:lvl1pPr>
            <a:lvl2pPr marL="422384" indent="0">
              <a:buFontTx/>
              <a:buNone/>
              <a:defRPr sz="2876">
                <a:solidFill>
                  <a:schemeClr val="bg1"/>
                </a:solidFill>
              </a:defRPr>
            </a:lvl2pPr>
            <a:lvl3pPr marL="920874" indent="0">
              <a:buFontTx/>
              <a:buNone/>
              <a:defRPr sz="2876">
                <a:solidFill>
                  <a:schemeClr val="bg1"/>
                </a:solidFill>
              </a:defRPr>
            </a:lvl3pPr>
            <a:lvl4pPr marL="1251928" indent="0">
              <a:buFontTx/>
              <a:buNone/>
              <a:defRPr sz="2876">
                <a:solidFill>
                  <a:schemeClr val="bg1"/>
                </a:solidFill>
              </a:defRPr>
            </a:lvl4pPr>
            <a:lvl5pPr marL="1670508" indent="0">
              <a:buFontTx/>
              <a:buNone/>
              <a:defRPr sz="2876">
                <a:solidFill>
                  <a:schemeClr val="bg1"/>
                </a:solidFill>
              </a:defRPr>
            </a:lvl5pPr>
          </a:lstStyle>
          <a:p>
            <a:pPr lvl="0"/>
            <a:r>
              <a:rPr lang="en-US" dirty="0"/>
              <a:t>Edit Master text styles</a:t>
            </a:r>
          </a:p>
        </p:txBody>
      </p:sp>
      <p:grpSp>
        <p:nvGrpSpPr>
          <p:cNvPr id="7" name="Group 1" descr="Outside edge tick marks for alignment">
            <a:extLst>
              <a:ext uri="{FF2B5EF4-FFF2-40B4-BE49-F238E27FC236}">
                <a16:creationId xmlns:a16="http://schemas.microsoft.com/office/drawing/2014/main" id="{B50CC998-8C16-4744-B847-5D41E512C2FD}"/>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8" name="Group 7">
              <a:extLst>
                <a:ext uri="{FF2B5EF4-FFF2-40B4-BE49-F238E27FC236}">
                  <a16:creationId xmlns:a16="http://schemas.microsoft.com/office/drawing/2014/main" id="{446968CE-5E53-A74A-A8FE-ED6ABD4FA91A}"/>
                </a:ext>
              </a:extLst>
            </p:cNvPr>
            <p:cNvGrpSpPr/>
            <p:nvPr userDrawn="1"/>
          </p:nvGrpSpPr>
          <p:grpSpPr>
            <a:xfrm>
              <a:off x="228600" y="-110490"/>
              <a:ext cx="8686732" cy="91440"/>
              <a:chOff x="228600" y="-152400"/>
              <a:chExt cx="8686732" cy="152400"/>
            </a:xfrm>
          </p:grpSpPr>
          <p:cxnSp>
            <p:nvCxnSpPr>
              <p:cNvPr id="45" name="Straight Connector 44">
                <a:extLst>
                  <a:ext uri="{FF2B5EF4-FFF2-40B4-BE49-F238E27FC236}">
                    <a16:creationId xmlns:a16="http://schemas.microsoft.com/office/drawing/2014/main" id="{C54D269E-5094-1743-BECF-DE11BC6452C1}"/>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123AB24-148D-6249-9814-2A629C52233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A93D1D-4B17-5C43-B2B0-A78433D848F6}"/>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3E22C57-855B-2E48-9B8F-358A103FF53B}"/>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5D2481F-A35A-E34D-BDF7-2B043B48EE9A}"/>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870CFE5-9130-0046-960B-DF03CF32A310}"/>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82CD67A-626B-674F-A45D-04AD7B92610F}"/>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36F6A5E-AC80-3040-8820-C5982A6DB64D}"/>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9A9EFA0-E3AD-F744-BFBF-AE8EB3B30A17}"/>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CD3FF57-5367-E34D-8CDD-DCC950BA385E}"/>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1305D3A3-E3D9-ED46-BA1E-745361F11CA0}"/>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85CB07D6-465D-CE46-84CD-73B3508BC15C}"/>
                </a:ext>
              </a:extLst>
            </p:cNvPr>
            <p:cNvGrpSpPr/>
            <p:nvPr userDrawn="1"/>
          </p:nvGrpSpPr>
          <p:grpSpPr>
            <a:xfrm>
              <a:off x="228600" y="5162550"/>
              <a:ext cx="8686732" cy="91440"/>
              <a:chOff x="228600" y="5143500"/>
              <a:chExt cx="8686732" cy="152400"/>
            </a:xfrm>
          </p:grpSpPr>
          <p:cxnSp>
            <p:nvCxnSpPr>
              <p:cNvPr id="34" name="Straight Connector 33">
                <a:extLst>
                  <a:ext uri="{FF2B5EF4-FFF2-40B4-BE49-F238E27FC236}">
                    <a16:creationId xmlns:a16="http://schemas.microsoft.com/office/drawing/2014/main" id="{4E5704D7-CCB6-3649-BD8C-5F62D3060FEF}"/>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BE0CA0-9C0A-2C43-884A-1D10E8254FE0}"/>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E762659-134B-E842-B953-769A7155AA95}"/>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595EA459-10C6-E84B-94AD-0093543114DF}"/>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ADC5E58-73A9-A143-A6E7-4960BA29575F}"/>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E341CC4-7162-7844-A7AC-D793DD77722B}"/>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16F2231-495A-AC4F-8E1B-A1AEC4FD3CCC}"/>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36C627DE-5508-6349-A95F-58AE416F00AD}"/>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A717AC2-6CD9-F24E-93B3-B1D3BB1BC57B}"/>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5070390-9AD5-004A-8D40-F63930BB1893}"/>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276A179-91ED-F64C-9C53-7E27637013EF}"/>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495ED843-14EB-0B4A-B7B7-2CE3A821C5EC}"/>
                </a:ext>
              </a:extLst>
            </p:cNvPr>
            <p:cNvGrpSpPr/>
            <p:nvPr userDrawn="1"/>
          </p:nvGrpSpPr>
          <p:grpSpPr>
            <a:xfrm>
              <a:off x="-109730" y="237744"/>
              <a:ext cx="91440" cy="4670806"/>
              <a:chOff x="-109730" y="237744"/>
              <a:chExt cx="91440" cy="4670806"/>
            </a:xfrm>
          </p:grpSpPr>
          <p:cxnSp>
            <p:nvCxnSpPr>
              <p:cNvPr id="24" name="Straight Connector 23">
                <a:extLst>
                  <a:ext uri="{FF2B5EF4-FFF2-40B4-BE49-F238E27FC236}">
                    <a16:creationId xmlns:a16="http://schemas.microsoft.com/office/drawing/2014/main" id="{984BBF42-3E66-074E-BD50-2487A127784E}"/>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2B9BF94-8F0B-BF4E-9A05-A45E2EBC4DEC}"/>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109144F-5CCD-4945-BF72-F19E83D48754}"/>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E93B58-EC39-C94E-BDB3-D966FDCAF106}"/>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62CFF6B-09B1-EC4B-B585-375DCFDA0600}"/>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6C33EFA-2599-E341-8CDC-002348EA026B}"/>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E821985-E578-8B45-BA97-1F24B2E9FEC9}"/>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82202A7-3E85-F74D-B413-A51F9571DFF0}"/>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B845087-1413-2841-94A3-95217CE0D209}"/>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AA071CC6-46C2-6F4F-B290-9775FC6C3A43}"/>
                </a:ext>
              </a:extLst>
            </p:cNvPr>
            <p:cNvGrpSpPr/>
            <p:nvPr userDrawn="1"/>
          </p:nvGrpSpPr>
          <p:grpSpPr>
            <a:xfrm>
              <a:off x="9163050" y="237744"/>
              <a:ext cx="91440" cy="4669790"/>
              <a:chOff x="-109730" y="231394"/>
              <a:chExt cx="91440" cy="4669790"/>
            </a:xfrm>
          </p:grpSpPr>
          <p:cxnSp>
            <p:nvCxnSpPr>
              <p:cNvPr id="15" name="Straight Connector 14">
                <a:extLst>
                  <a:ext uri="{FF2B5EF4-FFF2-40B4-BE49-F238E27FC236}">
                    <a16:creationId xmlns:a16="http://schemas.microsoft.com/office/drawing/2014/main" id="{E1382BE6-E299-6348-BC09-1BF7A9D4FEAF}"/>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0D2C6CA-99AB-9F4B-86B0-F37DCA402A23}"/>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10E08E5-0313-BC4F-91BB-6A86F7A742EB}"/>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83C7E6E-F8AC-EB48-9797-67551B82565F}"/>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C008787-AB72-C244-B8D5-7EBADC4DDFBA}"/>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892778B-BD19-1F41-A1C8-1F70401D105B}"/>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DF26DEF-0379-CE48-94A4-B8AA1AAB261C}"/>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CDE033A-6C5E-6247-A57A-16322D9ECF5B}"/>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F4E9F1D-5337-C54A-ADD1-202DC5BB01A1}"/>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6" name="Footer Placeholder">
            <a:extLst>
              <a:ext uri="{FF2B5EF4-FFF2-40B4-BE49-F238E27FC236}">
                <a16:creationId xmlns:a16="http://schemas.microsoft.com/office/drawing/2014/main" id="{324E3DDE-7268-C31E-512D-2DAC310DEAB1}"/>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57" name="Slide Number Placeholder">
            <a:extLst>
              <a:ext uri="{FF2B5EF4-FFF2-40B4-BE49-F238E27FC236}">
                <a16:creationId xmlns:a16="http://schemas.microsoft.com/office/drawing/2014/main" id="{A3BD9E4B-BE66-882D-FCFA-7FD50F01C7E5}"/>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2870375022"/>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7F0EB6-C597-9E4E-A9F8-D800D9C50BC8}"/>
              </a:ext>
            </a:extLst>
          </p:cNvPr>
          <p:cNvPicPr>
            <a:picLocks noChangeAspect="1"/>
          </p:cNvPicPr>
          <p:nvPr userDrawn="1"/>
        </p:nvPicPr>
        <p:blipFill>
          <a:blip r:embed="rId2"/>
          <a:srcRect/>
          <a:stretch/>
        </p:blipFill>
        <p:spPr>
          <a:xfrm>
            <a:off x="0" y="287869"/>
            <a:ext cx="3319364" cy="13140266"/>
          </a:xfrm>
          <a:prstGeom prst="rect">
            <a:avLst/>
          </a:prstGeom>
        </p:spPr>
      </p:pic>
      <p:sp>
        <p:nvSpPr>
          <p:cNvPr id="2" name="Title 1"/>
          <p:cNvSpPr>
            <a:spLocks noGrp="1"/>
          </p:cNvSpPr>
          <p:nvPr>
            <p:ph type="title"/>
          </p:nvPr>
        </p:nvSpPr>
        <p:spPr>
          <a:xfrm>
            <a:off x="609768" y="4473840"/>
            <a:ext cx="10974055" cy="2145792"/>
          </a:xfrm>
          <a:prstGeom prst="rect">
            <a:avLst/>
          </a:prstGeom>
        </p:spPr>
        <p:txBody>
          <a:bodyPr/>
          <a:lstStyle>
            <a:lvl1pPr>
              <a:defRPr sz="4262" b="0" i="0">
                <a:solidFill>
                  <a:schemeClr val="tx1"/>
                </a:solidFill>
              </a:defRPr>
            </a:lvl1pPr>
          </a:lstStyle>
          <a:p>
            <a:r>
              <a:rPr lang="en-GB"/>
              <a:t>Click to edit Master title style</a:t>
            </a:r>
            <a:endParaRPr lang="en-US" dirty="0"/>
          </a:p>
        </p:txBody>
      </p:sp>
      <p:sp>
        <p:nvSpPr>
          <p:cNvPr id="6" name="Text Placeholder 5"/>
          <p:cNvSpPr>
            <a:spLocks noGrp="1"/>
          </p:cNvSpPr>
          <p:nvPr>
            <p:ph type="body" sz="quarter" idx="12" hasCustomPrompt="1"/>
          </p:nvPr>
        </p:nvSpPr>
        <p:spPr>
          <a:xfrm>
            <a:off x="609682" y="583333"/>
            <a:ext cx="10974055" cy="3545586"/>
          </a:xfrm>
          <a:prstGeom prst="rect">
            <a:avLst/>
          </a:prstGeom>
        </p:spPr>
        <p:txBody>
          <a:bodyPr wrap="square" anchor="b" anchorCtr="0">
            <a:spAutoFit/>
          </a:bodyPr>
          <a:lstStyle>
            <a:lvl1pPr marL="0" indent="0">
              <a:lnSpc>
                <a:spcPct val="90000"/>
              </a:lnSpc>
              <a:buNone/>
              <a:defRPr sz="25566" b="0" i="0">
                <a:solidFill>
                  <a:schemeClr val="tx1"/>
                </a:solidFill>
                <a:latin typeface="IBM Plex Sans Thin" panose="020B0203050203000203" pitchFamily="34" charset="0"/>
              </a:defRPr>
            </a:lvl1pPr>
          </a:lstStyle>
          <a:p>
            <a:pPr lvl="0"/>
            <a:r>
              <a:rPr lang="en-US" dirty="0"/>
              <a:t>Title</a:t>
            </a:r>
          </a:p>
        </p:txBody>
      </p:sp>
      <p:sp>
        <p:nvSpPr>
          <p:cNvPr id="7" name="Footer Placeholder">
            <a:extLst>
              <a:ext uri="{FF2B5EF4-FFF2-40B4-BE49-F238E27FC236}">
                <a16:creationId xmlns:a16="http://schemas.microsoft.com/office/drawing/2014/main" id="{55E4D6C6-0786-263E-5B0F-1EA849F1CE5E}"/>
              </a:ext>
            </a:extLst>
          </p:cNvP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8" name="Slide Number Placeholder">
            <a:extLst>
              <a:ext uri="{FF2B5EF4-FFF2-40B4-BE49-F238E27FC236}">
                <a16:creationId xmlns:a16="http://schemas.microsoft.com/office/drawing/2014/main" id="{DEE4140B-98DC-5359-3DA8-25A069F7A250}"/>
              </a:ext>
            </a:extLst>
          </p:cNvP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2592659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Q&amp;A">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1A5F18-9BA1-9148-A78C-BE4690DD1F9C}"/>
              </a:ext>
            </a:extLst>
          </p:cNvPr>
          <p:cNvPicPr>
            <a:picLocks noChangeAspect="1"/>
          </p:cNvPicPr>
          <p:nvPr userDrawn="1"/>
        </p:nvPicPr>
        <p:blipFill rotWithShape="1">
          <a:blip r:embed="rId2">
            <a:alphaModFix/>
          </a:blip>
          <a:srcRect t="5302" b="28153"/>
          <a:stretch/>
        </p:blipFill>
        <p:spPr>
          <a:xfrm rot="5400000">
            <a:off x="7879506" y="-7879494"/>
            <a:ext cx="8628176" cy="24387179"/>
          </a:xfrm>
          <a:prstGeom prst="rect">
            <a:avLst/>
          </a:prstGeom>
        </p:spPr>
      </p:pic>
      <p:sp>
        <p:nvSpPr>
          <p:cNvPr id="322" name="TextBox 321"/>
          <p:cNvSpPr txBox="1"/>
          <p:nvPr userDrawn="1"/>
        </p:nvSpPr>
        <p:spPr>
          <a:xfrm>
            <a:off x="330704" y="3291843"/>
            <a:ext cx="22293024" cy="3371051"/>
          </a:xfrm>
          <a:prstGeom prst="rect">
            <a:avLst/>
          </a:prstGeom>
          <a:noFill/>
        </p:spPr>
        <p:txBody>
          <a:bodyPr wrap="square" rtlCol="0">
            <a:spAutoFit/>
          </a:bodyPr>
          <a:lstStyle/>
          <a:p>
            <a:pPr algn="l"/>
            <a:r>
              <a:rPr lang="en-US" sz="21306" b="1" i="0" dirty="0">
                <a:solidFill>
                  <a:schemeClr val="accent1"/>
                </a:solidFill>
                <a:latin typeface="IBM Plex Sans" panose="020B0503050203000203" pitchFamily="34" charset="77"/>
              </a:rPr>
              <a:t>Q</a:t>
            </a:r>
            <a:r>
              <a:rPr lang="en-US" sz="21306" b="0" i="0" dirty="0">
                <a:solidFill>
                  <a:schemeClr val="accent1"/>
                </a:solidFill>
                <a:latin typeface="IBM Plex Sans ExtLt" panose="020B0303050203000203" pitchFamily="34" charset="0"/>
              </a:rPr>
              <a:t>&amp;</a:t>
            </a:r>
            <a:r>
              <a:rPr lang="en-US" sz="21306" b="1" i="0" dirty="0">
                <a:solidFill>
                  <a:schemeClr val="accent1"/>
                </a:solidFill>
                <a:latin typeface="IBM Plex Sans" panose="020B0503050203000203" pitchFamily="34" charset="77"/>
              </a:rPr>
              <a:t>A</a:t>
            </a:r>
          </a:p>
        </p:txBody>
      </p:sp>
      <p:pic>
        <p:nvPicPr>
          <p:cNvPr id="3" name="Picture 2">
            <a:extLst>
              <a:ext uri="{FF2B5EF4-FFF2-40B4-BE49-F238E27FC236}">
                <a16:creationId xmlns:a16="http://schemas.microsoft.com/office/drawing/2014/main" id="{22B05940-3514-D84E-A719-ACB01760435A}"/>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44336" y="1260578"/>
            <a:ext cx="4464581" cy="445716"/>
          </a:xfrm>
          <a:prstGeom prst="rect">
            <a:avLst/>
          </a:prstGeom>
        </p:spPr>
      </p:pic>
      <p:grpSp>
        <p:nvGrpSpPr>
          <p:cNvPr id="7" name="Group 1" descr="Outside edge tick marks for alignment">
            <a:extLst>
              <a:ext uri="{FF2B5EF4-FFF2-40B4-BE49-F238E27FC236}">
                <a16:creationId xmlns:a16="http://schemas.microsoft.com/office/drawing/2014/main" id="{DB47CF13-14ED-984E-8489-57531E7AA6E6}"/>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8" name="Group 7">
              <a:extLst>
                <a:ext uri="{FF2B5EF4-FFF2-40B4-BE49-F238E27FC236}">
                  <a16:creationId xmlns:a16="http://schemas.microsoft.com/office/drawing/2014/main" id="{3A2D19D6-A08D-9649-9CD8-44C91AF8C8D7}"/>
                </a:ext>
              </a:extLst>
            </p:cNvPr>
            <p:cNvGrpSpPr/>
            <p:nvPr userDrawn="1"/>
          </p:nvGrpSpPr>
          <p:grpSpPr>
            <a:xfrm>
              <a:off x="228600" y="-110490"/>
              <a:ext cx="8686732" cy="91440"/>
              <a:chOff x="228600" y="-152400"/>
              <a:chExt cx="8686732" cy="152400"/>
            </a:xfrm>
          </p:grpSpPr>
          <p:cxnSp>
            <p:nvCxnSpPr>
              <p:cNvPr id="41" name="Straight Connector 40">
                <a:extLst>
                  <a:ext uri="{FF2B5EF4-FFF2-40B4-BE49-F238E27FC236}">
                    <a16:creationId xmlns:a16="http://schemas.microsoft.com/office/drawing/2014/main" id="{8BDC19B9-B351-1747-A74F-81EEFCF66F76}"/>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FC6961F-A910-5440-84C5-FA68644E08FB}"/>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346A02A-5182-F545-B763-CCE8C273254D}"/>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5A837E8-4764-144B-94D9-A9E49B426918}"/>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463E586-A0D5-3E41-B8BD-137927EE39A7}"/>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BA5A534-1C87-5A45-961F-BCC5F6755A09}"/>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CB0B8E8-2A65-3742-85EE-FB169E3869EE}"/>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AEE03DB-81ED-3941-ACE9-BD7C92C6C7A3}"/>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E9D35FF-E7C8-8947-BA77-66F04D47B9EA}"/>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6E70408-D19A-F346-B209-546533FC0AE7}"/>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CEC1DB6-D099-9348-A441-7271F0F05930}"/>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ED3E8AE6-8817-1248-82FD-6580CB805229}"/>
                </a:ext>
              </a:extLst>
            </p:cNvPr>
            <p:cNvGrpSpPr/>
            <p:nvPr userDrawn="1"/>
          </p:nvGrpSpPr>
          <p:grpSpPr>
            <a:xfrm>
              <a:off x="228600" y="5162550"/>
              <a:ext cx="8686732" cy="91440"/>
              <a:chOff x="228600" y="5143500"/>
              <a:chExt cx="8686732" cy="152400"/>
            </a:xfrm>
          </p:grpSpPr>
          <p:cxnSp>
            <p:nvCxnSpPr>
              <p:cNvPr id="30" name="Straight Connector 29">
                <a:extLst>
                  <a:ext uri="{FF2B5EF4-FFF2-40B4-BE49-F238E27FC236}">
                    <a16:creationId xmlns:a16="http://schemas.microsoft.com/office/drawing/2014/main" id="{D65EFEF9-7D7A-7B42-9948-A8E549A0C0D4}"/>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844DDCF-4DC4-314F-97A4-FBC258814380}"/>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6736C1E-5DBD-254B-920C-912311A83DED}"/>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A5C9F8C-3756-4B47-983E-B38D8C33DD5A}"/>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F993FBC-2BC7-EF4A-A5FB-108164DE6D00}"/>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555F440-40E1-CC4F-9654-0CEADFB0A487}"/>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19D39BE-FDD0-BE41-84D5-BEDEE9A3DF27}"/>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A3DA743-33EB-DB48-8B35-EC67007EFBB1}"/>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261E627-B634-BF44-B3AC-E6B115E7168C}"/>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A2F3F58-57C3-7F40-9E64-3884B9A16695}"/>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1FAA112-1B84-E343-BD55-B0B560B555BF}"/>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AF336F1-EF2D-4141-AC4C-B8572174C401}"/>
                </a:ext>
              </a:extLst>
            </p:cNvPr>
            <p:cNvGrpSpPr/>
            <p:nvPr userDrawn="1"/>
          </p:nvGrpSpPr>
          <p:grpSpPr>
            <a:xfrm>
              <a:off x="-109730" y="237744"/>
              <a:ext cx="91440" cy="4670806"/>
              <a:chOff x="-109730" y="237744"/>
              <a:chExt cx="91440" cy="4670806"/>
            </a:xfrm>
          </p:grpSpPr>
          <p:cxnSp>
            <p:nvCxnSpPr>
              <p:cNvPr id="21" name="Straight Connector 20">
                <a:extLst>
                  <a:ext uri="{FF2B5EF4-FFF2-40B4-BE49-F238E27FC236}">
                    <a16:creationId xmlns:a16="http://schemas.microsoft.com/office/drawing/2014/main" id="{3446B6A5-581B-7D4F-B19B-ECC086638C9C}"/>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A407361-8F94-E540-972D-E926C807254B}"/>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84F8D21-22B3-D241-A4A2-39FA8434AEAE}"/>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F9A5BEB-84C7-8947-9E13-56798D4B2D51}"/>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C57E14C-1E64-9E4A-A21B-42C2D0A11D7E}"/>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A47A86C-9B2B-CA4C-8825-569D422E518F}"/>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BB0FBEE-EDBB-8341-8F63-545E8B289977}"/>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E42E1FF-5A6C-DA45-B143-1426500ED65A}"/>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48DF27B-D557-F940-9AB1-4FEB4EA7D653}"/>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C471F344-B238-394A-A254-3675AFB3E448}"/>
                </a:ext>
              </a:extLst>
            </p:cNvPr>
            <p:cNvGrpSpPr/>
            <p:nvPr userDrawn="1"/>
          </p:nvGrpSpPr>
          <p:grpSpPr>
            <a:xfrm>
              <a:off x="9163050" y="237744"/>
              <a:ext cx="91440" cy="4669790"/>
              <a:chOff x="-109730" y="231394"/>
              <a:chExt cx="91440" cy="4669790"/>
            </a:xfrm>
          </p:grpSpPr>
          <p:cxnSp>
            <p:nvCxnSpPr>
              <p:cNvPr id="12" name="Straight Connector 11">
                <a:extLst>
                  <a:ext uri="{FF2B5EF4-FFF2-40B4-BE49-F238E27FC236}">
                    <a16:creationId xmlns:a16="http://schemas.microsoft.com/office/drawing/2014/main" id="{38EAA51E-B554-8A41-94B6-89FD8F4C824F}"/>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CD365B3-4B49-8F4B-B7E7-BFAD8DF4D41C}"/>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17FE6F3-6CEC-ED4A-B25B-31C77382C460}"/>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6126445-8BB8-9D4A-9779-CEE10BE9A33D}"/>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AEBAEE4-EC47-6243-9E6B-4304E97ECBE5}"/>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4C7E3BE-C416-CE4C-8B64-7F6F0010B88F}"/>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C79749F-BB25-1649-8BDC-9122160C922B}"/>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1F4D2B9-F52A-F14D-BC4B-177B7C43181E}"/>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01F4CFE-FCFB-C845-9D49-F99044DEA532}"/>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52" name="Picture">
            <a:extLst>
              <a:ext uri="{FF2B5EF4-FFF2-40B4-BE49-F238E27FC236}">
                <a16:creationId xmlns:a16="http://schemas.microsoft.com/office/drawing/2014/main" id="{E6203047-1590-A9E2-5365-7B9334FAA34B}"/>
              </a:ext>
            </a:extLst>
          </p:cNvPr>
          <p:cNvPicPr>
            <a:picLocks noChangeAspect="1"/>
          </p:cNvPicPr>
          <p:nvPr userDrawn="1"/>
        </p:nvPicPr>
        <p:blipFill>
          <a:blip r:embed="rId5"/>
          <a:srcRect/>
          <a:stretch/>
        </p:blipFill>
        <p:spPr>
          <a:xfrm>
            <a:off x="22386418" y="12547342"/>
            <a:ext cx="1391079" cy="554956"/>
          </a:xfrm>
          <a:prstGeom prst="rect">
            <a:avLst/>
          </a:prstGeom>
        </p:spPr>
      </p:pic>
    </p:spTree>
    <p:extLst>
      <p:ext uri="{BB962C8B-B14F-4D97-AF65-F5344CB8AC3E}">
        <p14:creationId xmlns:p14="http://schemas.microsoft.com/office/powerpoint/2010/main" val="3041482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1A99FE-669F-C945-9F09-A2A6C596EAAF}"/>
              </a:ext>
            </a:extLst>
          </p:cNvPr>
          <p:cNvPicPr>
            <a:picLocks noChangeAspect="1"/>
          </p:cNvPicPr>
          <p:nvPr userDrawn="1"/>
        </p:nvPicPr>
        <p:blipFill rotWithShape="1">
          <a:blip r:embed="rId2">
            <a:alphaModFix/>
          </a:blip>
          <a:srcRect t="5302" b="28153"/>
          <a:stretch/>
        </p:blipFill>
        <p:spPr>
          <a:xfrm rot="5400000">
            <a:off x="7879506" y="-7879494"/>
            <a:ext cx="8628176" cy="24387179"/>
          </a:xfrm>
          <a:prstGeom prst="rect">
            <a:avLst/>
          </a:prstGeom>
        </p:spPr>
      </p:pic>
      <p:sp>
        <p:nvSpPr>
          <p:cNvPr id="322" name="TextBox 321"/>
          <p:cNvSpPr txBox="1"/>
          <p:nvPr userDrawn="1"/>
        </p:nvSpPr>
        <p:spPr>
          <a:xfrm>
            <a:off x="330704" y="3291843"/>
            <a:ext cx="22293024" cy="3371051"/>
          </a:xfrm>
          <a:prstGeom prst="rect">
            <a:avLst/>
          </a:prstGeom>
          <a:noFill/>
        </p:spPr>
        <p:txBody>
          <a:bodyPr wrap="square" rtlCol="0">
            <a:spAutoFit/>
          </a:bodyPr>
          <a:lstStyle/>
          <a:p>
            <a:pPr algn="l"/>
            <a:r>
              <a:rPr lang="en-US" sz="21306" b="0" i="0" dirty="0">
                <a:solidFill>
                  <a:schemeClr val="accent1"/>
                </a:solidFill>
                <a:latin typeface="IBM Plex Sans ExtLt" panose="020B0303050203000203" pitchFamily="34" charset="0"/>
              </a:rPr>
              <a:t>THANK</a:t>
            </a:r>
            <a:r>
              <a:rPr lang="en-US" sz="21306" b="0" i="0" dirty="0">
                <a:solidFill>
                  <a:schemeClr val="accent1"/>
                </a:solidFill>
                <a:latin typeface="IBM Plex Sans" panose="020B0503050203000203" pitchFamily="34" charset="0"/>
              </a:rPr>
              <a:t> </a:t>
            </a:r>
            <a:r>
              <a:rPr lang="en-US" sz="21306" b="1" i="0" dirty="0">
                <a:solidFill>
                  <a:schemeClr val="accent1"/>
                </a:solidFill>
                <a:latin typeface="IBM Plex Sans" panose="020B0503050203000203" pitchFamily="34" charset="0"/>
              </a:rPr>
              <a:t>YOU</a:t>
            </a:r>
          </a:p>
        </p:txBody>
      </p:sp>
      <p:sp>
        <p:nvSpPr>
          <p:cNvPr id="21" name="Text Placeholder 2">
            <a:extLst>
              <a:ext uri="{FF2B5EF4-FFF2-40B4-BE49-F238E27FC236}">
                <a16:creationId xmlns:a16="http://schemas.microsoft.com/office/drawing/2014/main" id="{64368D20-61A1-9B48-B1C5-1520FB559BC3}"/>
              </a:ext>
            </a:extLst>
          </p:cNvPr>
          <p:cNvSpPr>
            <a:spLocks noGrp="1"/>
          </p:cNvSpPr>
          <p:nvPr>
            <p:ph type="body" sz="quarter" idx="10" hasCustomPrompt="1"/>
          </p:nvPr>
        </p:nvSpPr>
        <p:spPr>
          <a:xfrm>
            <a:off x="542646" y="7303654"/>
            <a:ext cx="11514093" cy="5792844"/>
          </a:xfrm>
          <a:prstGeom prst="rect">
            <a:avLst/>
          </a:prstGeom>
        </p:spPr>
        <p:txBody>
          <a:bodyPr/>
          <a:lstStyle>
            <a:lvl1pPr marL="0" indent="0">
              <a:spcBef>
                <a:spcPts val="210"/>
              </a:spcBef>
              <a:buNone/>
              <a:defRPr sz="3196" b="0" i="0">
                <a:solidFill>
                  <a:schemeClr val="tx1"/>
                </a:solidFill>
              </a:defRPr>
            </a:lvl1pPr>
          </a:lstStyle>
          <a:p>
            <a:pPr lvl="0"/>
            <a:r>
              <a:rPr lang="en-US" dirty="0"/>
              <a:t>First </a:t>
            </a:r>
            <a:r>
              <a:rPr lang="en-US" dirty="0" err="1"/>
              <a:t>Lastname</a:t>
            </a:r>
            <a:endParaRPr lang="en-US" dirty="0"/>
          </a:p>
          <a:p>
            <a:pPr lvl="0"/>
            <a:r>
              <a:rPr lang="en-US" dirty="0"/>
              <a:t>Job Title</a:t>
            </a:r>
          </a:p>
          <a:p>
            <a:pPr lvl="0"/>
            <a:r>
              <a:rPr lang="en-US" dirty="0"/>
              <a:t>—</a:t>
            </a:r>
          </a:p>
          <a:p>
            <a:pPr lvl="0"/>
            <a:r>
              <a:rPr lang="en-US" dirty="0" err="1"/>
              <a:t>firstlastname@ibm.com</a:t>
            </a:r>
            <a:endParaRPr lang="en-US" dirty="0"/>
          </a:p>
          <a:p>
            <a:pPr lvl="0"/>
            <a:r>
              <a:rPr lang="en-US" dirty="0"/>
              <a:t>+1-555-555-5555</a:t>
            </a:r>
          </a:p>
          <a:p>
            <a:pPr lvl="0"/>
            <a:r>
              <a:rPr lang="en-US" dirty="0" err="1"/>
              <a:t>ibm.com</a:t>
            </a:r>
            <a:endParaRPr lang="en-US" dirty="0"/>
          </a:p>
        </p:txBody>
      </p:sp>
      <p:pic>
        <p:nvPicPr>
          <p:cNvPr id="4" name="Picture 3">
            <a:extLst>
              <a:ext uri="{FF2B5EF4-FFF2-40B4-BE49-F238E27FC236}">
                <a16:creationId xmlns:a16="http://schemas.microsoft.com/office/drawing/2014/main" id="{AD96E1E4-DBC0-5447-A90B-CAB03D4B74E1}"/>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44336" y="1260578"/>
            <a:ext cx="4464581" cy="445716"/>
          </a:xfrm>
          <a:prstGeom prst="rect">
            <a:avLst/>
          </a:prstGeom>
        </p:spPr>
      </p:pic>
      <p:grpSp>
        <p:nvGrpSpPr>
          <p:cNvPr id="8" name="Group 1" descr="Outside edge tick marks for alignment">
            <a:extLst>
              <a:ext uri="{FF2B5EF4-FFF2-40B4-BE49-F238E27FC236}">
                <a16:creationId xmlns:a16="http://schemas.microsoft.com/office/drawing/2014/main" id="{C85B1A5D-E1A7-D74F-AFE3-3B9DC266BDB4}"/>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9" name="Group 8">
              <a:extLst>
                <a:ext uri="{FF2B5EF4-FFF2-40B4-BE49-F238E27FC236}">
                  <a16:creationId xmlns:a16="http://schemas.microsoft.com/office/drawing/2014/main" id="{574DC295-D367-3A4D-B071-6F14FA7D9E24}"/>
                </a:ext>
              </a:extLst>
            </p:cNvPr>
            <p:cNvGrpSpPr/>
            <p:nvPr userDrawn="1"/>
          </p:nvGrpSpPr>
          <p:grpSpPr>
            <a:xfrm>
              <a:off x="228600" y="-110490"/>
              <a:ext cx="8686732" cy="91440"/>
              <a:chOff x="228600" y="-152400"/>
              <a:chExt cx="8686732" cy="152400"/>
            </a:xfrm>
          </p:grpSpPr>
          <p:cxnSp>
            <p:nvCxnSpPr>
              <p:cNvPr id="43" name="Straight Connector 42">
                <a:extLst>
                  <a:ext uri="{FF2B5EF4-FFF2-40B4-BE49-F238E27FC236}">
                    <a16:creationId xmlns:a16="http://schemas.microsoft.com/office/drawing/2014/main" id="{9651E3A3-4981-2447-884C-A1452D35BCC9}"/>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B9DD38A-7653-9E42-8D78-CF89EC14617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90C61D0-4D6E-C941-BBCF-8DB098653F2C}"/>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69FEAF3-2DD5-8549-A07C-7D25F5395E5C}"/>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A8D4A01-FF08-5D40-A450-AC2519D57ADA}"/>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000BF9F-975C-8A44-A9F1-368A256414B9}"/>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BEFB4DF-555B-314F-B14B-116EC9B83B6B}"/>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A6C9FE3-D8A2-274D-9540-3DB31E50059A}"/>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F2C360C-6D2D-7B4B-8AEA-7C535EF19408}"/>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A9CB5BA-5E2D-CA47-8CFA-C336316DD79C}"/>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7522F4FD-5024-F841-8ACD-1E9DDB2C7407}"/>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062A0926-5F62-A846-B162-FA1F03F44E23}"/>
                </a:ext>
              </a:extLst>
            </p:cNvPr>
            <p:cNvGrpSpPr/>
            <p:nvPr userDrawn="1"/>
          </p:nvGrpSpPr>
          <p:grpSpPr>
            <a:xfrm>
              <a:off x="228600" y="5162550"/>
              <a:ext cx="8686732" cy="91440"/>
              <a:chOff x="228600" y="5143500"/>
              <a:chExt cx="8686732" cy="152400"/>
            </a:xfrm>
          </p:grpSpPr>
          <p:cxnSp>
            <p:nvCxnSpPr>
              <p:cNvPr id="32" name="Straight Connector 31">
                <a:extLst>
                  <a:ext uri="{FF2B5EF4-FFF2-40B4-BE49-F238E27FC236}">
                    <a16:creationId xmlns:a16="http://schemas.microsoft.com/office/drawing/2014/main" id="{15BE50B4-479C-434A-A975-2D61E4A10849}"/>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E6CDFC9-CC6B-A14A-A2DD-6A5662648E75}"/>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0100B2A-3D1F-554A-964A-36767363386B}"/>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38EA733-AAB6-C54F-92BC-1BCD4D1FDCF2}"/>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805D87D-1BBF-5E45-9A8B-EE8D9373C3AB}"/>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1AC2405-6129-A44D-A59B-200DB95A54DF}"/>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022F8C-5C6E-1A4F-A06D-16C441BD863D}"/>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94BE918-5FDC-934B-8D9C-6A692E789F30}"/>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4D1036-6968-B74A-865C-2D4974549DCE}"/>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83ADD1-BAB2-5A43-8F10-7C05AE67BE93}"/>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038EB18-303D-A449-AF8E-F1F0F6FFD1CA}"/>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C775DB49-F30E-E24A-A970-669E07F7EBAD}"/>
                </a:ext>
              </a:extLst>
            </p:cNvPr>
            <p:cNvGrpSpPr/>
            <p:nvPr userDrawn="1"/>
          </p:nvGrpSpPr>
          <p:grpSpPr>
            <a:xfrm>
              <a:off x="-109730" y="237744"/>
              <a:ext cx="91440" cy="4670806"/>
              <a:chOff x="-109730" y="237744"/>
              <a:chExt cx="91440" cy="4670806"/>
            </a:xfrm>
          </p:grpSpPr>
          <p:cxnSp>
            <p:nvCxnSpPr>
              <p:cNvPr id="23" name="Straight Connector 22">
                <a:extLst>
                  <a:ext uri="{FF2B5EF4-FFF2-40B4-BE49-F238E27FC236}">
                    <a16:creationId xmlns:a16="http://schemas.microsoft.com/office/drawing/2014/main" id="{8956B9BB-0C9A-A845-9CAA-A04BCD8EB6EC}"/>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FC185E8-D8C7-2F4B-B637-DE5837E0B9B8}"/>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C3FD15B-19B7-1142-96C2-81966821398D}"/>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67C62D9-4321-C74B-AE5C-4D4CD35075CA}"/>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EDE3E48-6629-1744-B87D-4C6F4B165AF8}"/>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D686B6A-9415-1745-A03C-2A8756678377}"/>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6EA139E-39F5-1F48-976D-7447096EC2EB}"/>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AB6769-1A7A-F443-A989-681A9FFCA236}"/>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403C2F8-E592-1948-B6C0-928D18DA8BEE}"/>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C36C5C1-DF82-B84E-9EAE-77F394445E4D}"/>
                </a:ext>
              </a:extLst>
            </p:cNvPr>
            <p:cNvGrpSpPr/>
            <p:nvPr userDrawn="1"/>
          </p:nvGrpSpPr>
          <p:grpSpPr>
            <a:xfrm>
              <a:off x="9163050" y="237744"/>
              <a:ext cx="91440" cy="4669790"/>
              <a:chOff x="-109730" y="231394"/>
              <a:chExt cx="91440" cy="4669790"/>
            </a:xfrm>
          </p:grpSpPr>
          <p:cxnSp>
            <p:nvCxnSpPr>
              <p:cNvPr id="13" name="Straight Connector 12">
                <a:extLst>
                  <a:ext uri="{FF2B5EF4-FFF2-40B4-BE49-F238E27FC236}">
                    <a16:creationId xmlns:a16="http://schemas.microsoft.com/office/drawing/2014/main" id="{9979F268-7BC5-DB46-B114-3FA7196CB902}"/>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4474ADF-CA64-E04F-BC56-99417B5C9715}"/>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A6DA6BA-584C-2240-9A76-D16DBC0B9694}"/>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8A07DB1-9DF1-8A48-B8AD-8674A67CE4A2}"/>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E6DB96-E589-B14A-8BD0-9453A5ED4453}"/>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A905702-34B2-164B-98D1-080859BFBA3D}"/>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A8EA574-BA09-A44E-A252-53267717328A}"/>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D69570-7B61-534C-BA0F-84C7545C35C5}"/>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CC1FDC6-7106-3D4D-A8A3-F49B08EB9A9A}"/>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54" name="Picture">
            <a:extLst>
              <a:ext uri="{FF2B5EF4-FFF2-40B4-BE49-F238E27FC236}">
                <a16:creationId xmlns:a16="http://schemas.microsoft.com/office/drawing/2014/main" id="{24F95531-4F0A-9D34-4889-7C4DB60676F2}"/>
              </a:ext>
            </a:extLst>
          </p:cNvPr>
          <p:cNvPicPr>
            <a:picLocks noChangeAspect="1"/>
          </p:cNvPicPr>
          <p:nvPr userDrawn="1"/>
        </p:nvPicPr>
        <p:blipFill>
          <a:blip r:embed="rId5"/>
          <a:srcRect/>
          <a:stretch/>
        </p:blipFill>
        <p:spPr>
          <a:xfrm>
            <a:off x="22386418" y="12547342"/>
            <a:ext cx="1391079" cy="554956"/>
          </a:xfrm>
          <a:prstGeom prst="rect">
            <a:avLst/>
          </a:prstGeom>
        </p:spPr>
      </p:pic>
    </p:spTree>
    <p:extLst>
      <p:ext uri="{BB962C8B-B14F-4D97-AF65-F5344CB8AC3E}">
        <p14:creationId xmlns:p14="http://schemas.microsoft.com/office/powerpoint/2010/main" val="7297689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anner - IBM Research Security">
    <p:bg>
      <p:bgPr>
        <a:solidFill>
          <a:srgbClr val="F4F4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CABC5D-FE88-E141-ACA3-A1A0E8DE925D}"/>
              </a:ext>
            </a:extLst>
          </p:cNvPr>
          <p:cNvPicPr>
            <a:picLocks noChangeAspect="1"/>
          </p:cNvPicPr>
          <p:nvPr userDrawn="1"/>
        </p:nvPicPr>
        <p:blipFill rotWithShape="1">
          <a:blip r:embed="rId2">
            <a:alphaModFix/>
          </a:blip>
          <a:srcRect t="5302" r="22537" b="28153"/>
          <a:stretch/>
        </p:blipFill>
        <p:spPr>
          <a:xfrm rot="5400000">
            <a:off x="5335594" y="-5335582"/>
            <a:ext cx="13716000" cy="24387179"/>
          </a:xfrm>
          <a:prstGeom prst="rect">
            <a:avLst/>
          </a:prstGeom>
        </p:spPr>
      </p:pic>
      <p:pic>
        <p:nvPicPr>
          <p:cNvPr id="2" name="Picture 1">
            <a:extLst>
              <a:ext uri="{FF2B5EF4-FFF2-40B4-BE49-F238E27FC236}">
                <a16:creationId xmlns:a16="http://schemas.microsoft.com/office/drawing/2014/main" id="{4154701F-3439-0246-BE1F-0154FAC79A67}"/>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9961297" y="6635146"/>
            <a:ext cx="4464581" cy="445716"/>
          </a:xfrm>
          <a:prstGeom prst="rect">
            <a:avLst/>
          </a:prstGeom>
        </p:spPr>
      </p:pic>
    </p:spTree>
    <p:extLst>
      <p:ext uri="{BB962C8B-B14F-4D97-AF65-F5344CB8AC3E}">
        <p14:creationId xmlns:p14="http://schemas.microsoft.com/office/powerpoint/2010/main" val="417682476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anner - IBM Research">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60742-436C-5641-A9E6-0E98AE9B2CCA}"/>
              </a:ext>
            </a:extLst>
          </p:cNvPr>
          <p:cNvPicPr>
            <a:picLocks noChangeAspect="1"/>
          </p:cNvPicPr>
          <p:nvPr userDrawn="1"/>
        </p:nvPicPr>
        <p:blipFill rotWithShape="1">
          <a:blip r:embed="rId2">
            <a:alphaModFix/>
          </a:blip>
          <a:srcRect t="5302" r="22537" b="28153"/>
          <a:stretch/>
        </p:blipFill>
        <p:spPr>
          <a:xfrm rot="5400000">
            <a:off x="5335594" y="-5335582"/>
            <a:ext cx="13716000" cy="24387179"/>
          </a:xfrm>
          <a:prstGeom prst="rect">
            <a:avLst/>
          </a:prstGeom>
        </p:spPr>
      </p:pic>
      <p:pic>
        <p:nvPicPr>
          <p:cNvPr id="2" name="Picture 1">
            <a:extLst>
              <a:ext uri="{FF2B5EF4-FFF2-40B4-BE49-F238E27FC236}">
                <a16:creationId xmlns:a16="http://schemas.microsoft.com/office/drawing/2014/main" id="{4154701F-3439-0246-BE1F-0154FAC79A67}"/>
              </a:ext>
            </a:extLst>
          </p:cNvPr>
          <p:cNvPicPr>
            <a:picLocks noChangeAspect="1"/>
          </p:cNvPicPr>
          <p:nvPr userDrawn="1"/>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t="1" r="37629" b="-1"/>
          <a:stretch/>
        </p:blipFill>
        <p:spPr>
          <a:xfrm>
            <a:off x="10801283" y="6635146"/>
            <a:ext cx="2784613" cy="445716"/>
          </a:xfrm>
          <a:prstGeom prst="rect">
            <a:avLst/>
          </a:prstGeom>
        </p:spPr>
      </p:pic>
    </p:spTree>
    <p:extLst>
      <p:ext uri="{BB962C8B-B14F-4D97-AF65-F5344CB8AC3E}">
        <p14:creationId xmlns:p14="http://schemas.microsoft.com/office/powerpoint/2010/main" val="187449976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60905" y="536450"/>
            <a:ext cx="11047390" cy="2145792"/>
          </a:xfrm>
        </p:spPr>
        <p:txBody>
          <a:bodyPr/>
          <a:lstStyle>
            <a:lvl1pPr>
              <a:defRPr>
                <a:solidFill>
                  <a:schemeClr val="tx1"/>
                </a:solidFill>
              </a:defRPr>
            </a:lvl1pPr>
          </a:lstStyle>
          <a:p>
            <a:r>
              <a:rPr lang="en-US" dirty="0"/>
              <a:t>Thank you</a:t>
            </a:r>
          </a:p>
        </p:txBody>
      </p:sp>
      <p:sp>
        <p:nvSpPr>
          <p:cNvPr id="8" name="Text Placeholder 1"/>
          <p:cNvSpPr>
            <a:spLocks noGrp="1"/>
          </p:cNvSpPr>
          <p:nvPr>
            <p:ph type="body" sz="quarter" idx="13" hasCustomPrompt="1"/>
          </p:nvPr>
        </p:nvSpPr>
        <p:spPr>
          <a:xfrm>
            <a:off x="585292" y="3364992"/>
            <a:ext cx="10998616" cy="3493008"/>
          </a:xfrm>
        </p:spPr>
        <p:txBody>
          <a:bodyPr/>
          <a:lstStyle>
            <a:lvl1pPr>
              <a:spcBef>
                <a:spcPts val="0"/>
              </a:spcBef>
              <a:defRPr sz="2664">
                <a:solidFill>
                  <a:schemeClr val="tx1"/>
                </a:solidFill>
              </a:defRPr>
            </a:lvl1pPr>
            <a:lvl2pPr marL="0" indent="0">
              <a:spcBef>
                <a:spcPts val="0"/>
              </a:spcBef>
              <a:buNone/>
              <a:defRPr/>
            </a:lvl2pPr>
            <a:lvl3pPr marL="536970" indent="0">
              <a:buNone/>
              <a:defRPr/>
            </a:lvl3pPr>
            <a:lvl4pPr marL="1158506" indent="0">
              <a:buNone/>
              <a:defRPr/>
            </a:lvl4pPr>
            <a:lvl5pPr marL="1682790"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6"/>
            <a:ext cx="17095410" cy="3486912"/>
          </a:xfrm>
        </p:spPr>
        <p:txBody>
          <a:bodyPr anchor="b"/>
          <a:lstStyle>
            <a:lvl1pPr>
              <a:spcBef>
                <a:spcPts val="798"/>
              </a:spcBef>
              <a:defRPr sz="1598">
                <a:solidFill>
                  <a:schemeClr val="tx1"/>
                </a:solidFill>
              </a:defRPr>
            </a:lvl1pPr>
            <a:lvl2pPr>
              <a:defRPr sz="1598"/>
            </a:lvl2pPr>
            <a:lvl3pPr>
              <a:defRPr sz="1598"/>
            </a:lvl3pPr>
            <a:lvl4pPr>
              <a:defRPr sz="1598"/>
            </a:lvl4pPr>
            <a:lvl5pPr>
              <a:defRPr sz="1598"/>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pic>
        <p:nvPicPr>
          <p:cNvPr id="7" name="Picture 6">
            <a:extLst>
              <a:ext uri="{FF2B5EF4-FFF2-40B4-BE49-F238E27FC236}">
                <a16:creationId xmlns:a16="http://schemas.microsoft.com/office/drawing/2014/main" id="{F0D327C0-2057-432F-7AE9-17029C946F0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9312917" y="536450"/>
            <a:ext cx="4464581" cy="445716"/>
          </a:xfrm>
          <a:prstGeom prst="rect">
            <a:avLst/>
          </a:prstGeom>
        </p:spPr>
      </p:pic>
    </p:spTree>
    <p:extLst>
      <p:ext uri="{BB962C8B-B14F-4D97-AF65-F5344CB8AC3E}">
        <p14:creationId xmlns:p14="http://schemas.microsoft.com/office/powerpoint/2010/main" val="41863338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1"/>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8" y="12547342"/>
            <a:ext cx="1391079" cy="554956"/>
          </a:xfrm>
          <a:prstGeom prst="rect">
            <a:avLst/>
          </a:prstGeom>
        </p:spPr>
      </p:pic>
      <p:pic>
        <p:nvPicPr>
          <p:cNvPr id="6" name="Picture 5">
            <a:extLst>
              <a:ext uri="{FF2B5EF4-FFF2-40B4-BE49-F238E27FC236}">
                <a16:creationId xmlns:a16="http://schemas.microsoft.com/office/drawing/2014/main" id="{88EBA511-9E5C-D133-A2F4-9C01889FFB60}"/>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0"/>
            <a:ext cx="4464581" cy="445716"/>
          </a:xfrm>
          <a:prstGeom prst="rect">
            <a:avLst/>
          </a:prstGeom>
        </p:spPr>
      </p:pic>
    </p:spTree>
    <p:extLst>
      <p:ext uri="{BB962C8B-B14F-4D97-AF65-F5344CB8AC3E}">
        <p14:creationId xmlns:p14="http://schemas.microsoft.com/office/powerpoint/2010/main" val="828571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2 columns">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2B277497-37AD-5E0D-0BBE-B15AF673A6EA}"/>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hasCustomPrompt="1"/>
          </p:nvPr>
        </p:nvSpPr>
        <p:spPr>
          <a:xfrm>
            <a:off x="18859500" y="576072"/>
            <a:ext cx="4953000" cy="1143158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hasCustomPrompt="1"/>
          </p:nvPr>
        </p:nvSpPr>
        <p:spPr>
          <a:xfrm>
            <a:off x="12763500" y="576072"/>
            <a:ext cx="4953000" cy="1143158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A173DF5B-3ED7-1DEB-50C7-48B371007083}"/>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8" y="12547342"/>
            <a:ext cx="1391079" cy="554956"/>
          </a:xfrm>
          <a:prstGeom prst="rect">
            <a:avLst/>
          </a:prstGeom>
        </p:spPr>
      </p:pic>
      <p:pic>
        <p:nvPicPr>
          <p:cNvPr id="6" name="Picture 5">
            <a:extLst>
              <a:ext uri="{FF2B5EF4-FFF2-40B4-BE49-F238E27FC236}">
                <a16:creationId xmlns:a16="http://schemas.microsoft.com/office/drawing/2014/main" id="{9613A4C4-39DD-09D8-8BA1-BDB86ABEDB3B}"/>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0"/>
            <a:ext cx="4464581" cy="445716"/>
          </a:xfrm>
          <a:prstGeom prst="rect">
            <a:avLst/>
          </a:prstGeom>
        </p:spPr>
      </p:pic>
    </p:spTree>
    <p:extLst>
      <p:ext uri="{BB962C8B-B14F-4D97-AF65-F5344CB8AC3E}">
        <p14:creationId xmlns:p14="http://schemas.microsoft.com/office/powerpoint/2010/main" val="332454947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0"/>
            <a:ext cx="24359293" cy="13713556"/>
          </a:xfrm>
          <a:prstGeom prst="rect">
            <a:avLst/>
          </a:prstGeom>
        </p:spPr>
      </p:pic>
      <p:sp>
        <p:nvSpPr>
          <p:cNvPr id="2" name="Title"/>
          <p:cNvSpPr>
            <a:spLocks noGrp="1"/>
          </p:cNvSpPr>
          <p:nvPr>
            <p:ph type="title"/>
          </p:nvPr>
        </p:nvSpPr>
        <p:spPr>
          <a:xfrm>
            <a:off x="560905" y="536450"/>
            <a:ext cx="11047390" cy="11452352"/>
          </a:xfrm>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8" y="12547342"/>
            <a:ext cx="1391079" cy="554956"/>
          </a:xfrm>
          <a:prstGeom prst="rect">
            <a:avLst/>
          </a:prstGeom>
        </p:spPr>
      </p:pic>
      <p:pic>
        <p:nvPicPr>
          <p:cNvPr id="6" name="Picture 5">
            <a:extLst>
              <a:ext uri="{FF2B5EF4-FFF2-40B4-BE49-F238E27FC236}">
                <a16:creationId xmlns:a16="http://schemas.microsoft.com/office/drawing/2014/main" id="{1E1BC752-9732-4992-D325-E897841B0653}"/>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0"/>
            <a:ext cx="4464581" cy="445716"/>
          </a:xfrm>
          <a:prstGeom prst="rect">
            <a:avLst/>
          </a:prstGeom>
        </p:spPr>
      </p:pic>
    </p:spTree>
    <p:extLst>
      <p:ext uri="{BB962C8B-B14F-4D97-AF65-F5344CB8AC3E}">
        <p14:creationId xmlns:p14="http://schemas.microsoft.com/office/powerpoint/2010/main" val="242900475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IGARSS'25 Tutorial / © 2025 IBM Corporation</a:t>
            </a:r>
            <a:endParaRPr lang="en-US" dirty="0"/>
          </a:p>
        </p:txBody>
      </p:sp>
      <p:pic>
        <p:nvPicPr>
          <p:cNvPr id="6" name="Picture"/>
          <p:cNvPicPr>
            <a:picLocks noChangeAspect="1"/>
          </p:cNvPicPr>
          <p:nvPr userDrawn="1"/>
        </p:nvPicPr>
        <p:blipFill>
          <a:blip r:embed="rId3"/>
          <a:srcRect/>
          <a:stretch/>
        </p:blipFill>
        <p:spPr>
          <a:xfrm>
            <a:off x="22386418" y="12547342"/>
            <a:ext cx="1391079" cy="554956"/>
          </a:xfrm>
          <a:prstGeom prst="rect">
            <a:avLst/>
          </a:prstGeom>
        </p:spPr>
      </p:pic>
      <p:pic>
        <p:nvPicPr>
          <p:cNvPr id="7" name="Picture 6">
            <a:extLst>
              <a:ext uri="{FF2B5EF4-FFF2-40B4-BE49-F238E27FC236}">
                <a16:creationId xmlns:a16="http://schemas.microsoft.com/office/drawing/2014/main" id="{33F612AE-EA27-3644-D5B9-7E6C6BED5DD1}"/>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0"/>
            <a:ext cx="4464581" cy="445716"/>
          </a:xfrm>
          <a:prstGeom prst="rect">
            <a:avLst/>
          </a:prstGeom>
        </p:spPr>
      </p:pic>
    </p:spTree>
    <p:extLst>
      <p:ext uri="{BB962C8B-B14F-4D97-AF65-F5344CB8AC3E}">
        <p14:creationId xmlns:p14="http://schemas.microsoft.com/office/powerpoint/2010/main" val="191454143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IGARSS'25 Tutorial / © 2025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8" y="12547342"/>
            <a:ext cx="1391079" cy="554956"/>
          </a:xfrm>
          <a:prstGeom prst="rect">
            <a:avLst/>
          </a:prstGeom>
        </p:spPr>
      </p:pic>
      <p:pic>
        <p:nvPicPr>
          <p:cNvPr id="6" name="Picture 5">
            <a:extLst>
              <a:ext uri="{FF2B5EF4-FFF2-40B4-BE49-F238E27FC236}">
                <a16:creationId xmlns:a16="http://schemas.microsoft.com/office/drawing/2014/main" id="{8BF26472-9982-62EB-8F86-E366F6FE0A65}"/>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0"/>
            <a:ext cx="4464581" cy="445716"/>
          </a:xfrm>
          <a:prstGeom prst="rect">
            <a:avLst/>
          </a:prstGeom>
        </p:spPr>
      </p:pic>
    </p:spTree>
    <p:extLst>
      <p:ext uri="{BB962C8B-B14F-4D97-AF65-F5344CB8AC3E}">
        <p14:creationId xmlns:p14="http://schemas.microsoft.com/office/powerpoint/2010/main" val="403288455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6"/>
            <a:ext cx="3460733" cy="1380616"/>
          </a:xfrm>
          <a:prstGeom prst="rect">
            <a:avLst/>
          </a:prstGeom>
        </p:spPr>
      </p:pic>
    </p:spTree>
    <p:extLst>
      <p:ext uri="{BB962C8B-B14F-4D97-AF65-F5344CB8AC3E}">
        <p14:creationId xmlns:p14="http://schemas.microsoft.com/office/powerpoint/2010/main" val="326031908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6"/>
            <a:ext cx="3460729" cy="1380616"/>
          </a:xfrm>
          <a:prstGeom prst="rect">
            <a:avLst/>
          </a:prstGeom>
        </p:spPr>
      </p:pic>
    </p:spTree>
    <p:extLst>
      <p:ext uri="{BB962C8B-B14F-4D97-AF65-F5344CB8AC3E}">
        <p14:creationId xmlns:p14="http://schemas.microsoft.com/office/powerpoint/2010/main" val="4293217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2"/>
            <a:ext cx="3460733" cy="1380620"/>
          </a:xfrm>
          <a:prstGeom prst="rect">
            <a:avLst/>
          </a:prstGeom>
        </p:spPr>
      </p:pic>
    </p:spTree>
    <p:extLst>
      <p:ext uri="{BB962C8B-B14F-4D97-AF65-F5344CB8AC3E}">
        <p14:creationId xmlns:p14="http://schemas.microsoft.com/office/powerpoint/2010/main" val="19134280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endParaRPr lang="en-US" dirty="0"/>
          </a:p>
        </p:txBody>
      </p:sp>
      <p:sp>
        <p:nvSpPr>
          <p:cNvPr id="3" name="Content Placeholder 2"/>
          <p:cNvSpPr>
            <a:spLocks noGrp="1"/>
          </p:cNvSpPr>
          <p:nvPr>
            <p:ph sz="half" idx="1"/>
          </p:nvPr>
        </p:nvSpPr>
        <p:spPr>
          <a:xfrm>
            <a:off x="677544" y="2590326"/>
            <a:ext cx="7451558" cy="10211940"/>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6"/>
            </a:lvl6pPr>
            <a:lvl7pPr>
              <a:defRPr sz="3806"/>
            </a:lvl7pPr>
            <a:lvl8pPr>
              <a:defRPr sz="3806"/>
            </a:lvl8pPr>
            <a:lvl9pPr>
              <a:defRPr sz="38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lvl1pPr>
              <a:defRPr/>
            </a:lvl1pPr>
          </a:lstStyle>
          <a:p>
            <a:r>
              <a:rPr lang="en-US"/>
              <a:t>IGARSS'25 Tutorial / © 2025 IBM Corporation</a:t>
            </a:r>
            <a:endParaRPr lang="en-US" dirty="0"/>
          </a:p>
        </p:txBody>
      </p:sp>
      <p:sp>
        <p:nvSpPr>
          <p:cNvPr id="7" name="Date Placeholder 6"/>
          <p:cNvSpPr>
            <a:spLocks noGrp="1"/>
          </p:cNvSpPr>
          <p:nvPr>
            <p:ph type="dt" sz="half" idx="12"/>
          </p:nvPr>
        </p:nvSpPr>
        <p:spPr bwMode="auto">
          <a:xfrm>
            <a:off x="4267522" y="16705354"/>
            <a:ext cx="3200519" cy="38405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bg1">
                    <a:lumMod val="65000"/>
                  </a:schemeClr>
                </a:solidFill>
                <a:latin typeface="IBM Plex Sans" charset="0"/>
                <a:ea typeface="IBM Plex Sans" charset="0"/>
                <a:cs typeface="IBM Plex Sans" charset="0"/>
              </a:defRPr>
            </a:lvl1pPr>
            <a:lvl2pPr marL="1217680" algn="l" rtl="0" fontAlgn="base">
              <a:lnSpc>
                <a:spcPct val="90000"/>
              </a:lnSpc>
              <a:spcBef>
                <a:spcPct val="0"/>
              </a:spcBef>
              <a:spcAft>
                <a:spcPct val="0"/>
              </a:spcAft>
              <a:defRPr sz="5860" kern="1200">
                <a:solidFill>
                  <a:schemeClr val="hlink"/>
                </a:solidFill>
                <a:latin typeface="Arial" charset="0"/>
                <a:ea typeface="+mn-ea"/>
                <a:cs typeface="+mn-cs"/>
              </a:defRPr>
            </a:lvl2pPr>
            <a:lvl3pPr marL="2435362" algn="l" rtl="0" fontAlgn="base">
              <a:lnSpc>
                <a:spcPct val="90000"/>
              </a:lnSpc>
              <a:spcBef>
                <a:spcPct val="0"/>
              </a:spcBef>
              <a:spcAft>
                <a:spcPct val="0"/>
              </a:spcAft>
              <a:defRPr sz="5860" kern="1200">
                <a:solidFill>
                  <a:schemeClr val="hlink"/>
                </a:solidFill>
                <a:latin typeface="Arial" charset="0"/>
                <a:ea typeface="+mn-ea"/>
                <a:cs typeface="+mn-cs"/>
              </a:defRPr>
            </a:lvl3pPr>
            <a:lvl4pPr marL="3653046" algn="l" rtl="0" fontAlgn="base">
              <a:lnSpc>
                <a:spcPct val="90000"/>
              </a:lnSpc>
              <a:spcBef>
                <a:spcPct val="0"/>
              </a:spcBef>
              <a:spcAft>
                <a:spcPct val="0"/>
              </a:spcAft>
              <a:defRPr sz="5860" kern="1200">
                <a:solidFill>
                  <a:schemeClr val="hlink"/>
                </a:solidFill>
                <a:latin typeface="Arial" charset="0"/>
                <a:ea typeface="+mn-ea"/>
                <a:cs typeface="+mn-cs"/>
              </a:defRPr>
            </a:lvl4pPr>
            <a:lvl5pPr marL="4870726" algn="l" rtl="0" fontAlgn="base">
              <a:lnSpc>
                <a:spcPct val="90000"/>
              </a:lnSpc>
              <a:spcBef>
                <a:spcPct val="0"/>
              </a:spcBef>
              <a:spcAft>
                <a:spcPct val="0"/>
              </a:spcAft>
              <a:defRPr sz="5860" kern="1200">
                <a:solidFill>
                  <a:schemeClr val="hlink"/>
                </a:solidFill>
                <a:latin typeface="Arial" charset="0"/>
                <a:ea typeface="+mn-ea"/>
                <a:cs typeface="+mn-cs"/>
              </a:defRPr>
            </a:lvl5pPr>
            <a:lvl6pPr marL="6088408" algn="l" defTabSz="2435362" rtl="0" eaLnBrk="1" latinLnBrk="0" hangingPunct="1">
              <a:defRPr sz="5860" kern="1200">
                <a:solidFill>
                  <a:schemeClr val="hlink"/>
                </a:solidFill>
                <a:latin typeface="Arial" charset="0"/>
                <a:ea typeface="+mn-ea"/>
                <a:cs typeface="+mn-cs"/>
              </a:defRPr>
            </a:lvl6pPr>
            <a:lvl7pPr marL="7306088" algn="l" defTabSz="2435362" rtl="0" eaLnBrk="1" latinLnBrk="0" hangingPunct="1">
              <a:defRPr sz="5860" kern="1200">
                <a:solidFill>
                  <a:schemeClr val="hlink"/>
                </a:solidFill>
                <a:latin typeface="Arial" charset="0"/>
                <a:ea typeface="+mn-ea"/>
                <a:cs typeface="+mn-cs"/>
              </a:defRPr>
            </a:lvl7pPr>
            <a:lvl8pPr marL="8523770" algn="l" defTabSz="2435362" rtl="0" eaLnBrk="1" latinLnBrk="0" hangingPunct="1">
              <a:defRPr sz="5860" kern="1200">
                <a:solidFill>
                  <a:schemeClr val="hlink"/>
                </a:solidFill>
                <a:latin typeface="Arial" charset="0"/>
                <a:ea typeface="+mn-ea"/>
                <a:cs typeface="+mn-cs"/>
              </a:defRPr>
            </a:lvl8pPr>
            <a:lvl9pPr marL="9741452" algn="l" defTabSz="2435362" rtl="0" eaLnBrk="1" latinLnBrk="0" hangingPunct="1">
              <a:defRPr sz="5860" kern="1200">
                <a:solidFill>
                  <a:schemeClr val="hlink"/>
                </a:solidFill>
                <a:latin typeface="Arial" charset="0"/>
                <a:ea typeface="+mn-ea"/>
                <a:cs typeface="+mn-cs"/>
              </a:defRPr>
            </a:lvl9pPr>
          </a:lstStyle>
          <a:p>
            <a:endParaRPr lang="en-US"/>
          </a:p>
        </p:txBody>
      </p:sp>
      <p:sp>
        <p:nvSpPr>
          <p:cNvPr id="10" name="Content Placeholder 2"/>
          <p:cNvSpPr>
            <a:spLocks noGrp="1"/>
          </p:cNvSpPr>
          <p:nvPr>
            <p:ph sz="half" idx="14"/>
          </p:nvPr>
        </p:nvSpPr>
        <p:spPr>
          <a:xfrm>
            <a:off x="8467813" y="2590326"/>
            <a:ext cx="7451558" cy="10211940"/>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6"/>
            </a:lvl6pPr>
            <a:lvl7pPr>
              <a:defRPr sz="3806"/>
            </a:lvl7pPr>
            <a:lvl8pPr>
              <a:defRPr sz="3806"/>
            </a:lvl8pPr>
            <a:lvl9pPr>
              <a:defRPr sz="38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sz="half" idx="16"/>
          </p:nvPr>
        </p:nvSpPr>
        <p:spPr>
          <a:xfrm>
            <a:off x="16258079" y="2590326"/>
            <a:ext cx="7451558" cy="10211940"/>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6"/>
            </a:lvl6pPr>
            <a:lvl7pPr>
              <a:defRPr sz="3806"/>
            </a:lvl7pPr>
            <a:lvl8pPr>
              <a:defRPr sz="3806"/>
            </a:lvl8pPr>
            <a:lvl9pPr>
              <a:defRPr sz="38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52633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794" cy="13716000"/>
          </a:xfrm>
          <a:solidFill>
            <a:schemeClr val="tx1"/>
          </a:solidFill>
        </p:spPr>
        <p:txBody>
          <a:bodyPr lIns="228600" tIns="192024" rIns="228600" bIns="228600"/>
          <a:lstStyle>
            <a:lvl1pPr>
              <a:defRPr sz="3508">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6096794" y="0"/>
            <a:ext cx="6096794" cy="13716000"/>
          </a:xfrm>
          <a:solidFill>
            <a:schemeClr val="accent2"/>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12193587" y="0"/>
            <a:ext cx="6096794" cy="13716000"/>
          </a:xfrm>
          <a:solidFill>
            <a:schemeClr val="accent3"/>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90381" y="0"/>
            <a:ext cx="6096794" cy="13716000"/>
          </a:xfrm>
          <a:solidFill>
            <a:schemeClr val="tx2">
              <a:lumMod val="75000"/>
            </a:schemeClr>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‹nº›</a:t>
            </a:fld>
            <a:endParaRPr lang="en-US" dirty="0"/>
          </a:p>
        </p:txBody>
      </p:sp>
      <p:sp>
        <p:nvSpPr>
          <p:cNvPr id="4" name="Footer Placeholder 3"/>
          <p:cNvSpPr>
            <a:spLocks noGrp="1"/>
          </p:cNvSpPr>
          <p:nvPr>
            <p:ph type="ftr" sz="quarter" idx="11"/>
          </p:nvPr>
        </p:nvSpPr>
        <p:spPr/>
        <p:txBody>
          <a:bodyPr/>
          <a:lstStyle/>
          <a:p>
            <a:r>
              <a:rPr lang="en-US"/>
              <a:t>IGARSS'25 Tutorial / © 2025 IBM Corporation</a:t>
            </a:r>
            <a:endParaRPr lang="en-US" dirty="0"/>
          </a:p>
        </p:txBody>
      </p:sp>
    </p:spTree>
    <p:extLst>
      <p:ext uri="{BB962C8B-B14F-4D97-AF65-F5344CB8AC3E}">
        <p14:creationId xmlns:p14="http://schemas.microsoft.com/office/powerpoint/2010/main" val="207046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6C2453C9-E49D-4DC9-BAA9-AB2A015E2004}"/>
              </a:ext>
            </a:extLst>
          </p:cNvPr>
          <p:cNvSpPr>
            <a:spLocks noGrp="1"/>
          </p:cNvSpPr>
          <p:nvPr>
            <p:ph type="title" hasCustomPrompt="1"/>
          </p:nvPr>
        </p:nvSpPr>
        <p:spPr>
          <a:xfrm>
            <a:off x="510021" y="730256"/>
            <a:ext cx="23562166" cy="1590920"/>
          </a:xfrm>
          <a:prstGeom prst="rect">
            <a:avLst/>
          </a:prstGeom>
        </p:spPr>
        <p:txBody>
          <a:bodyPr vert="horz" lIns="91440" tIns="45720" rIns="91440" bIns="45720" rtlCol="0" anchor="ctr">
            <a:normAutofit/>
          </a:bodyPr>
          <a:lstStyle/>
          <a:p>
            <a:r>
              <a:rPr lang="en-US" dirty="0"/>
              <a:t>SNIA Legal Notice</a:t>
            </a:r>
          </a:p>
        </p:txBody>
      </p:sp>
      <p:sp>
        <p:nvSpPr>
          <p:cNvPr id="6" name="Text Placeholder 3">
            <a:extLst>
              <a:ext uri="{FF2B5EF4-FFF2-40B4-BE49-F238E27FC236}">
                <a16:creationId xmlns:a16="http://schemas.microsoft.com/office/drawing/2014/main" id="{32127677-1E21-43A9-B9F1-EE4270FF4167}"/>
              </a:ext>
            </a:extLst>
          </p:cNvPr>
          <p:cNvSpPr>
            <a:spLocks noGrp="1"/>
          </p:cNvSpPr>
          <p:nvPr>
            <p:ph idx="1" hasCustomPrompt="1"/>
          </p:nvPr>
        </p:nvSpPr>
        <p:spPr>
          <a:xfrm>
            <a:off x="510022" y="3222771"/>
            <a:ext cx="23562164" cy="8947462"/>
          </a:xfrm>
          <a:prstGeom prst="rect">
            <a:avLst/>
          </a:prstGeom>
        </p:spPr>
        <p:txBody>
          <a:bodyPr vert="horz" lIns="91440" tIns="45720" rIns="91440" bIns="45720" rtlCol="0">
            <a:normAutofit/>
          </a:bodyPr>
          <a:lstStyle>
            <a:lvl1pPr>
              <a:defRPr sz="3596"/>
            </a:lvl1pPr>
            <a:lvl2pPr>
              <a:defRPr sz="2796"/>
            </a:lvl2pPr>
            <a:lvl3pPr>
              <a:defRPr>
                <a:solidFill>
                  <a:schemeClr val="accent4">
                    <a:lumMod val="50000"/>
                  </a:schemeClr>
                </a:solidFill>
              </a:defRPr>
            </a:lvl3pPr>
            <a:lvl4pPr>
              <a:defRPr>
                <a:solidFill>
                  <a:srgbClr val="261036"/>
                </a:solidFill>
              </a:defRPr>
            </a:lvl4pPr>
            <a:lvl5pPr marL="3653046" indent="0">
              <a:buNone/>
              <a:defRPr>
                <a:solidFill>
                  <a:schemeClr val="bg1">
                    <a:lumMod val="50000"/>
                  </a:schemeClr>
                </a:solidFill>
              </a:defRPr>
            </a:lvl5pPr>
          </a:lstStyle>
          <a:p>
            <a:pPr>
              <a:lnSpc>
                <a:spcPct val="80000"/>
              </a:lnSpc>
            </a:pPr>
            <a:r>
              <a:rPr lang="en-US" sz="3196" kern="0" dirty="0">
                <a:solidFill>
                  <a:schemeClr val="tx1"/>
                </a:solidFill>
                <a:latin typeface="Arial" charset="0"/>
              </a:rPr>
              <a:t>The material contained in this tutorial is copyrighted by the SNIA unless otherwise noted.  </a:t>
            </a:r>
          </a:p>
          <a:p>
            <a:pPr>
              <a:lnSpc>
                <a:spcPct val="80000"/>
              </a:lnSpc>
            </a:pPr>
            <a:r>
              <a:rPr lang="en-US" sz="3196" kern="0" dirty="0">
                <a:solidFill>
                  <a:schemeClr val="tx1"/>
                </a:solidFill>
                <a:latin typeface="Arial" charset="0"/>
              </a:rPr>
              <a:t>Member companies and individual members may use this material in presentations and literature under the following conditions:</a:t>
            </a:r>
          </a:p>
          <a:p>
            <a:pPr lvl="1">
              <a:lnSpc>
                <a:spcPct val="80000"/>
              </a:lnSpc>
            </a:pPr>
            <a:r>
              <a:rPr lang="en-US" sz="2398" kern="0" dirty="0">
                <a:solidFill>
                  <a:schemeClr val="tx1"/>
                </a:solidFill>
                <a:latin typeface="Arial" charset="0"/>
              </a:rPr>
              <a:t>Any slide or slides used must be reproduced in their entirety without modification</a:t>
            </a:r>
          </a:p>
          <a:p>
            <a:pPr lvl="1">
              <a:lnSpc>
                <a:spcPct val="80000"/>
              </a:lnSpc>
            </a:pPr>
            <a:r>
              <a:rPr lang="en-US" sz="2398" kern="0" dirty="0">
                <a:solidFill>
                  <a:schemeClr val="tx1"/>
                </a:solidFill>
                <a:latin typeface="Arial" charset="0"/>
              </a:rPr>
              <a:t>The SNIA must be acknowledged as the source of any material used in the body of any document </a:t>
            </a:r>
            <a:r>
              <a:rPr lang="en-US" sz="2398" kern="0" dirty="0" err="1">
                <a:solidFill>
                  <a:schemeClr val="tx1"/>
                </a:solidFill>
                <a:latin typeface="Arial" charset="0"/>
              </a:rPr>
              <a:t>containin</a:t>
            </a:r>
            <a:r>
              <a:rPr lang="en-US" sz="2398" kern="0" dirty="0">
                <a:solidFill>
                  <a:schemeClr val="tx1"/>
                </a:solidFill>
                <a:latin typeface="Arial" charset="0"/>
              </a:rPr>
              <a:t> material from these presentations.</a:t>
            </a:r>
          </a:p>
          <a:p>
            <a:pPr>
              <a:lnSpc>
                <a:spcPct val="80000"/>
              </a:lnSpc>
            </a:pPr>
            <a:r>
              <a:rPr lang="en-US" sz="3196" kern="0" dirty="0">
                <a:solidFill>
                  <a:schemeClr val="tx1"/>
                </a:solidFill>
                <a:latin typeface="Arial" charset="0"/>
              </a:rPr>
              <a:t>This presentation is a project of the SNIA Data Protection &amp; Privacy Committee.</a:t>
            </a:r>
          </a:p>
          <a:p>
            <a:pPr>
              <a:lnSpc>
                <a:spcPct val="80000"/>
              </a:lnSpc>
            </a:pPr>
            <a:r>
              <a:rPr lang="en-US" sz="3196" kern="0" dirty="0">
                <a:solidFill>
                  <a:schemeClr val="tx1"/>
                </a:solidFill>
                <a:latin typeface="Arial" charset="0"/>
              </a:rPr>
              <a:t>Neither the author nor the presenter is an attorney and nothing in this presentation is intended to be, or should be construed as legal advice or an opinion of counsel. If you need legal advice or a legal opinion please contact your attorney.</a:t>
            </a:r>
          </a:p>
          <a:p>
            <a:pPr>
              <a:lnSpc>
                <a:spcPct val="80000"/>
              </a:lnSpc>
            </a:pPr>
            <a:r>
              <a:rPr lang="en-US" sz="3196" kern="0" dirty="0">
                <a:solidFill>
                  <a:schemeClr val="tx1"/>
                </a:solidFill>
                <a:latin typeface="Arial" charset="0"/>
              </a:rPr>
              <a:t>The information presented herein represents the author's personal opinion and current understanding of the relevant issues involved. The author, the presenter, and the SNIA do not assume any responsibility or liability for damages arising out of any reliance on or use of this information.</a:t>
            </a:r>
            <a:br>
              <a:rPr lang="en-US" sz="3196" kern="0" dirty="0">
                <a:solidFill>
                  <a:schemeClr val="tx1"/>
                </a:solidFill>
                <a:latin typeface="Arial" charset="0"/>
              </a:rPr>
            </a:br>
            <a:br>
              <a:rPr lang="en-US" sz="3196" kern="0" dirty="0">
                <a:solidFill>
                  <a:schemeClr val="tx1"/>
                </a:solidFill>
                <a:latin typeface="Arial" charset="0"/>
              </a:rPr>
            </a:br>
            <a:r>
              <a:rPr lang="en-US" sz="3196" kern="0" dirty="0">
                <a:solidFill>
                  <a:schemeClr val="tx1"/>
                </a:solidFill>
                <a:latin typeface="Arial" charset="0"/>
              </a:rPr>
              <a:t>NO WARRANTIES, EXPRESS OR IMPLIED. USE AT YOUR OWN RISK.</a:t>
            </a:r>
          </a:p>
        </p:txBody>
      </p:sp>
    </p:spTree>
    <p:extLst>
      <p:ext uri="{BB962C8B-B14F-4D97-AF65-F5344CB8AC3E}">
        <p14:creationId xmlns:p14="http://schemas.microsoft.com/office/powerpoint/2010/main" val="1420688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umns, cyan">
    <p:bg>
      <p:bgPr>
        <a:solidFill>
          <a:schemeClr val="bg1"/>
        </a:solidFill>
        <a:effectLst/>
      </p:bgPr>
    </p:bg>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84EE62D1-4CF8-3918-EBBE-CBA118930CE4}"/>
              </a:ext>
            </a:extLst>
          </p:cNvPr>
          <p:cNvSpPr>
            <a:spLocks noGrp="1" noRot="1" noMove="1" noResize="1" noEditPoints="1" noAdjustHandles="1" noChangeArrowheads="1" noChangeShapeType="1"/>
          </p:cNvSpPr>
          <p:nvPr>
            <p:ph type="body" sz="quarter" idx="20" hasCustomPrompt="1"/>
          </p:nvPr>
        </p:nvSpPr>
        <p:spPr>
          <a:xfrm>
            <a:off x="0" y="0"/>
            <a:ext cx="12186635" cy="13716000"/>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12" name="Text Placeholder 8">
            <a:extLst>
              <a:ext uri="{FF2B5EF4-FFF2-40B4-BE49-F238E27FC236}">
                <a16:creationId xmlns:a16="http://schemas.microsoft.com/office/drawing/2014/main" id="{A1D8E81F-5926-A517-0FEA-01119158DE90}"/>
              </a:ext>
            </a:extLst>
          </p:cNvPr>
          <p:cNvSpPr>
            <a:spLocks noGrp="1"/>
          </p:cNvSpPr>
          <p:nvPr>
            <p:ph type="body" sz="quarter" idx="21" hasCustomPrompt="1"/>
          </p:nvPr>
        </p:nvSpPr>
        <p:spPr>
          <a:xfrm>
            <a:off x="576072" y="576072"/>
            <a:ext cx="4956175" cy="448056"/>
          </a:xfrm>
        </p:spPr>
        <p:txBody>
          <a:bodyPr/>
          <a:lstStyle>
            <a:lvl1pPr>
              <a:defRPr sz="2800"/>
            </a:lvl1pPr>
          </a:lstStyle>
          <a:p>
            <a:r>
              <a:rPr lang="en-US" dirty="0"/>
              <a:t>Optional, 24/28 eyebrow</a:t>
            </a:r>
          </a:p>
        </p:txBody>
      </p:sp>
      <p:sp>
        <p:nvSpPr>
          <p:cNvPr id="3" name="Text Placeholder 4">
            <a:extLst>
              <a:ext uri="{FF2B5EF4-FFF2-40B4-BE49-F238E27FC236}">
                <a16:creationId xmlns:a16="http://schemas.microsoft.com/office/drawing/2014/main" id="{2B277497-37AD-5E0D-0BBE-B15AF673A6EA}"/>
              </a:ext>
            </a:extLst>
          </p:cNvPr>
          <p:cNvSpPr>
            <a:spLocks noGrp="1"/>
          </p:cNvSpPr>
          <p:nvPr>
            <p:ph type="body" sz="quarter" idx="19" hasCustomPrompt="1"/>
          </p:nvPr>
        </p:nvSpPr>
        <p:spPr>
          <a:xfrm>
            <a:off x="12763500" y="12804235"/>
            <a:ext cx="10325100" cy="380824"/>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0" name="Text Placeholder 12">
            <a:extLst>
              <a:ext uri="{FF2B5EF4-FFF2-40B4-BE49-F238E27FC236}">
                <a16:creationId xmlns:a16="http://schemas.microsoft.com/office/drawing/2014/main" id="{7DBA2164-598A-1023-6DFC-96840592628C}"/>
              </a:ext>
            </a:extLst>
          </p:cNvPr>
          <p:cNvSpPr>
            <a:spLocks noGrp="1"/>
          </p:cNvSpPr>
          <p:nvPr>
            <p:ph type="body" sz="quarter" idx="17" hasCustomPrompt="1"/>
          </p:nvPr>
        </p:nvSpPr>
        <p:spPr>
          <a:xfrm>
            <a:off x="18859500" y="576072"/>
            <a:ext cx="495935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9" name="Text Placeholder 9">
            <a:extLst>
              <a:ext uri="{FF2B5EF4-FFF2-40B4-BE49-F238E27FC236}">
                <a16:creationId xmlns:a16="http://schemas.microsoft.com/office/drawing/2014/main" id="{CBE8550C-CA10-4ECF-93E1-C79E334A9C77}"/>
              </a:ext>
            </a:extLst>
          </p:cNvPr>
          <p:cNvSpPr>
            <a:spLocks noGrp="1"/>
          </p:cNvSpPr>
          <p:nvPr>
            <p:ph type="body" sz="quarter" idx="16" hasCustomPrompt="1"/>
          </p:nvPr>
        </p:nvSpPr>
        <p:spPr>
          <a:xfrm>
            <a:off x="12763500" y="576072"/>
            <a:ext cx="495300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hasCustomPrompt="1"/>
          </p:nvPr>
        </p:nvSpPr>
        <p:spPr>
          <a:xfrm>
            <a:off x="18859500" y="3429000"/>
            <a:ext cx="4953000" cy="8578659"/>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hasCustomPrompt="1"/>
          </p:nvPr>
        </p:nvSpPr>
        <p:spPr>
          <a:xfrm>
            <a:off x="12763500" y="3429000"/>
            <a:ext cx="4953000" cy="8578659"/>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14" name="Title 1">
            <a:extLst>
              <a:ext uri="{FF2B5EF4-FFF2-40B4-BE49-F238E27FC236}">
                <a16:creationId xmlns:a16="http://schemas.microsoft.com/office/drawing/2014/main" id="{376AD4B4-70F5-F1C4-F2BB-E2036E5AD4F8}"/>
              </a:ext>
            </a:extLst>
          </p:cNvPr>
          <p:cNvSpPr>
            <a:spLocks noGrp="1"/>
          </p:cNvSpPr>
          <p:nvPr>
            <p:ph type="title" hasCustomPrompt="1"/>
          </p:nvPr>
        </p:nvSpPr>
        <p:spPr>
          <a:xfrm>
            <a:off x="576072" y="152241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617159068"/>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585949" y="2194560"/>
            <a:ext cx="23166146" cy="9875520"/>
          </a:xfrm>
        </p:spPr>
        <p:txBody>
          <a:bodyPr/>
          <a:lstStyle>
            <a:lvl1pPr>
              <a:defRPr sz="3728" b="0" i="0">
                <a:solidFill>
                  <a:schemeClr val="tx1"/>
                </a:solidFill>
                <a:latin typeface="IBM Plex Sans" panose="020B0503050203000203" pitchFamily="34" charset="77"/>
              </a:defRPr>
            </a:lvl1pPr>
            <a:lvl2pPr>
              <a:defRPr sz="3728" b="0" i="0">
                <a:solidFill>
                  <a:schemeClr val="tx1"/>
                </a:solidFill>
                <a:latin typeface="IBM Plex Sans" panose="020B0503050203000203" pitchFamily="34" charset="77"/>
              </a:defRPr>
            </a:lvl2pPr>
            <a:lvl3pPr>
              <a:defRPr sz="3728" b="0" i="0">
                <a:solidFill>
                  <a:schemeClr val="tx1"/>
                </a:solidFill>
                <a:latin typeface="IBM Plex Sans" panose="020B0503050203000203" pitchFamily="34" charset="77"/>
              </a:defRPr>
            </a:lvl3pPr>
            <a:lvl4pPr>
              <a:defRPr sz="3728" b="0" i="0">
                <a:solidFill>
                  <a:schemeClr val="tx1"/>
                </a:solidFill>
                <a:latin typeface="IBM Plex Sans" panose="020B0503050203000203" pitchFamily="34" charset="77"/>
              </a:defRPr>
            </a:lvl4pPr>
            <a:lvl5pPr>
              <a:defRPr sz="3728"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585951" y="572802"/>
            <a:ext cx="23191549" cy="79880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609679" y="13085378"/>
            <a:ext cx="6096794" cy="270452"/>
          </a:xfrm>
          <a:prstGeom prst="rect">
            <a:avLst/>
          </a:prstGeom>
        </p:spPr>
        <p:txBody>
          <a:bodyPr/>
          <a:lstStyle/>
          <a:p>
            <a:pPr>
              <a:defRPr/>
            </a:pPr>
            <a:r>
              <a:rPr lang="en-US">
                <a:solidFill>
                  <a:srgbClr val="000000"/>
                </a:solidFill>
              </a:rPr>
              <a:t>IGARSS'25 Tutorial / © 2025 IBM Corporation</a:t>
            </a:r>
            <a:endParaRPr lang="en-US" dirty="0">
              <a:solidFill>
                <a:srgbClr val="000000"/>
              </a:solidFill>
            </a:endParaRPr>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pPr defTabSz="1827010">
              <a:defRPr/>
            </a:pPr>
            <a:fld id="{211F90E4-B54D-634F-995B-5A43DEA426D3}" type="slidenum">
              <a:rPr lang="en-US" smtClean="0">
                <a:solidFill>
                  <a:srgbClr val="000000"/>
                </a:solidFill>
              </a:rPr>
              <a:pPr defTabSz="1827010">
                <a:defRPr/>
              </a:pPr>
              <a:t>‹nº›</a:t>
            </a:fld>
            <a:endParaRPr lang="en-US" dirty="0">
              <a:solidFill>
                <a:srgbClr val="000000"/>
              </a:solidFill>
            </a:endParaRPr>
          </a:p>
        </p:txBody>
      </p:sp>
    </p:spTree>
    <p:extLst>
      <p:ext uri="{BB962C8B-B14F-4D97-AF65-F5344CB8AC3E}">
        <p14:creationId xmlns:p14="http://schemas.microsoft.com/office/powerpoint/2010/main" val="207589007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 divider">
    <p:spTree>
      <p:nvGrpSpPr>
        <p:cNvPr id="1" name=""/>
        <p:cNvGrpSpPr/>
        <p:nvPr/>
      </p:nvGrpSpPr>
      <p:grpSpPr>
        <a:xfrm>
          <a:off x="0" y="0"/>
          <a:ext cx="0" cy="0"/>
          <a:chOff x="0" y="0"/>
          <a:chExt cx="0" cy="0"/>
        </a:xfrm>
      </p:grpSpPr>
      <p:sp>
        <p:nvSpPr>
          <p:cNvPr id="121" name="Slide Number"/>
          <p:cNvSpPr txBox="1">
            <a:spLocks noGrp="1"/>
          </p:cNvSpPr>
          <p:nvPr>
            <p:ph type="sldNum" sz="quarter" idx="2"/>
          </p:nvPr>
        </p:nvSpPr>
        <p:spPr>
          <a:xfrm>
            <a:off x="23503705" y="12866877"/>
            <a:ext cx="273614" cy="246222"/>
          </a:xfrm>
          <a:prstGeom prst="rect">
            <a:avLst/>
          </a:prstGeom>
        </p:spPr>
        <p:txBody>
          <a:bodyPr/>
          <a:lstStyle>
            <a:lvl1pPr algn="r">
              <a:defRPr sz="1598" i="0"/>
            </a:lvl1pPr>
          </a:lstStyle>
          <a:p>
            <a:fld id="{86CB4B4D-7CA3-9044-876B-883B54F8677D}" type="slidenum">
              <a:t>‹nº›</a:t>
            </a:fld>
            <a:endParaRPr/>
          </a:p>
        </p:txBody>
      </p:sp>
      <p:sp>
        <p:nvSpPr>
          <p:cNvPr id="122" name="Click to edit Master title style (3 sizes for title text available) – with footer"/>
          <p:cNvSpPr txBox="1">
            <a:spLocks noGrp="1"/>
          </p:cNvSpPr>
          <p:nvPr>
            <p:ph type="body" sz="quarter" idx="21"/>
          </p:nvPr>
        </p:nvSpPr>
        <p:spPr>
          <a:xfrm>
            <a:off x="560904" y="316992"/>
            <a:ext cx="11071959" cy="1148904"/>
          </a:xfrm>
          <a:prstGeom prst="rect">
            <a:avLst/>
          </a:prstGeom>
          <a:ln w="25400"/>
        </p:spPr>
        <p:txBody>
          <a:bodyPr>
            <a:spAutoFit/>
          </a:bodyPr>
          <a:lstStyle/>
          <a:p>
            <a:r>
              <a:t>Click to edit Master title style (3 sizes for title text available) – with footer </a:t>
            </a:r>
          </a:p>
        </p:txBody>
      </p:sp>
      <p:pic>
        <p:nvPicPr>
          <p:cNvPr id="123" name="Image" descr="Image"/>
          <p:cNvPicPr>
            <a:picLocks noChangeAspect="1"/>
          </p:cNvPicPr>
          <p:nvPr/>
        </p:nvPicPr>
        <p:blipFill>
          <a:blip r:embed="rId2"/>
          <a:stretch>
            <a:fillRect/>
          </a:stretch>
        </p:blipFill>
        <p:spPr>
          <a:xfrm>
            <a:off x="20792583" y="634525"/>
            <a:ext cx="2975235" cy="423094"/>
          </a:xfrm>
          <a:prstGeom prst="rect">
            <a:avLst/>
          </a:prstGeom>
          <a:ln w="12700">
            <a:miter lim="400000"/>
          </a:ln>
        </p:spPr>
      </p:pic>
    </p:spTree>
    <p:extLst>
      <p:ext uri="{BB962C8B-B14F-4D97-AF65-F5344CB8AC3E}">
        <p14:creationId xmlns:p14="http://schemas.microsoft.com/office/powerpoint/2010/main" val="2681713951"/>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imagery, Research">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Research wordmark in black">
            <a:extLst>
              <a:ext uri="{FF2B5EF4-FFF2-40B4-BE49-F238E27FC236}">
                <a16:creationId xmlns:a16="http://schemas.microsoft.com/office/drawing/2014/main" id="{A7D0F38A-726D-7612-CEAE-E6F5A6BC59A6}"/>
              </a:ext>
            </a:extLst>
          </p:cNvPr>
          <p:cNvPicPr>
            <a:picLocks noChangeAspect="1"/>
          </p:cNvPicPr>
          <p:nvPr userDrawn="1"/>
        </p:nvPicPr>
        <p:blipFill>
          <a:blip r:embed="rId2"/>
          <a:stretch>
            <a:fillRect/>
          </a:stretch>
        </p:blipFill>
        <p:spPr>
          <a:xfrm>
            <a:off x="20267803" y="12719304"/>
            <a:ext cx="3543300" cy="419100"/>
          </a:xfrm>
          <a:prstGeom prst="rect">
            <a:avLst/>
          </a:prstGeom>
        </p:spPr>
      </p:pic>
      <p:sp>
        <p:nvSpPr>
          <p:cNvPr id="9" name="Text Placeholder 5">
            <a:extLst>
              <a:ext uri="{FF2B5EF4-FFF2-40B4-BE49-F238E27FC236}">
                <a16:creationId xmlns:a16="http://schemas.microsoft.com/office/drawing/2014/main" id="{8442306F-0615-AAD1-1586-B9BA57A960DE}"/>
              </a:ext>
            </a:extLst>
          </p:cNvPr>
          <p:cNvSpPr>
            <a:spLocks noGrp="1"/>
          </p:cNvSpPr>
          <p:nvPr>
            <p:ph type="body" sz="quarter" idx="13" hasCustomPrompt="1"/>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email.address@ibm.com</a:t>
            </a:r>
            <a:br>
              <a:rPr lang="en-US" dirty="0"/>
            </a:br>
            <a:r>
              <a:rPr lang="en-US" dirty="0"/>
              <a:t>+41 23 456 78 90</a:t>
            </a:r>
          </a:p>
        </p:txBody>
      </p:sp>
      <p:sp>
        <p:nvSpPr>
          <p:cNvPr id="4" name="Text Placeholder 6">
            <a:extLst>
              <a:ext uri="{FF2B5EF4-FFF2-40B4-BE49-F238E27FC236}">
                <a16:creationId xmlns:a16="http://schemas.microsoft.com/office/drawing/2014/main" id="{D4911C34-B751-ECC8-BE48-99110575F0A4}"/>
              </a:ext>
            </a:extLst>
          </p:cNvPr>
          <p:cNvSpPr>
            <a:spLocks noGrp="1"/>
          </p:cNvSpPr>
          <p:nvPr>
            <p:ph type="body" sz="quarter" idx="12" hasCustomPrompt="1"/>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62880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1071096252"/>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
        <p:nvSpPr>
          <p:cNvPr id="9" name="Text Placeholder 5">
            <a:extLst>
              <a:ext uri="{FF2B5EF4-FFF2-40B4-BE49-F238E27FC236}">
                <a16:creationId xmlns:a16="http://schemas.microsoft.com/office/drawing/2014/main" id="{9D07159C-3A3B-CDBC-3A68-E37895B8E42A}"/>
              </a:ext>
            </a:extLst>
          </p:cNvPr>
          <p:cNvSpPr>
            <a:spLocks noGrp="1"/>
          </p:cNvSpPr>
          <p:nvPr>
            <p:ph type="body" sz="quarter" idx="13" hasCustomPrompt="1"/>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email.address@ibm.com</a:t>
            </a:r>
            <a:br>
              <a:rPr lang="en-US" dirty="0"/>
            </a:br>
            <a:r>
              <a:rPr lang="en-US" dirty="0"/>
              <a:t>+41 23 456 78 90</a:t>
            </a:r>
          </a:p>
        </p:txBody>
      </p:sp>
      <p:sp>
        <p:nvSpPr>
          <p:cNvPr id="3" name="Text Placeholder 6">
            <a:extLst>
              <a:ext uri="{FF2B5EF4-FFF2-40B4-BE49-F238E27FC236}">
                <a16:creationId xmlns:a16="http://schemas.microsoft.com/office/drawing/2014/main" id="{729736D0-91F8-2807-27F8-8956FC2EF25B}"/>
              </a:ext>
            </a:extLst>
          </p:cNvPr>
          <p:cNvSpPr>
            <a:spLocks noGrp="1"/>
          </p:cNvSpPr>
          <p:nvPr>
            <p:ph type="body" sz="quarter" idx="12" hasCustomPrompt="1"/>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62880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44507030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ver, cyan, Research">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B3885BE8-58B6-67D9-5B01-56A2164873E2}"/>
              </a:ext>
            </a:extLst>
          </p:cNvPr>
          <p:cNvSpPr>
            <a:spLocks noGrp="1" noRot="1" noMove="1" noResize="1" noEditPoints="1" noAdjustHandles="1" noChangeArrowheads="1" noChangeShapeType="1"/>
          </p:cNvSpPr>
          <p:nvPr>
            <p:ph type="body" sz="quarter" idx="19" hasCustomPrompt="1"/>
          </p:nvPr>
        </p:nvSpPr>
        <p:spPr>
          <a:xfrm>
            <a:off x="5365" y="0"/>
            <a:ext cx="24381810" cy="11996738"/>
          </a:xfrm>
          <a:solidFill>
            <a:srgbClr val="E5F6FF"/>
          </a:solidFill>
          <a:ln>
            <a:noFill/>
          </a:ln>
        </p:spPr>
        <p:txBody>
          <a:bodyPr/>
          <a:lstStyle/>
          <a:p>
            <a:pPr lvl="0"/>
            <a:r>
              <a:rPr lang="en-CH" dirty="0"/>
              <a:t> </a:t>
            </a:r>
          </a:p>
        </p:txBody>
      </p:sp>
      <p:pic>
        <p:nvPicPr>
          <p:cNvPr id="7" name="Picture 6" descr="IBM Research wordmark in black">
            <a:extLst>
              <a:ext uri="{FF2B5EF4-FFF2-40B4-BE49-F238E27FC236}">
                <a16:creationId xmlns:a16="http://schemas.microsoft.com/office/drawing/2014/main" id="{A46CED18-1329-F70D-58D9-CD64EE5C4974}"/>
              </a:ext>
            </a:extLst>
          </p:cNvPr>
          <p:cNvPicPr>
            <a:picLocks noChangeAspect="1"/>
          </p:cNvPicPr>
          <p:nvPr userDrawn="1"/>
        </p:nvPicPr>
        <p:blipFill>
          <a:blip r:embed="rId2"/>
          <a:stretch>
            <a:fillRect/>
          </a:stretch>
        </p:blipFill>
        <p:spPr>
          <a:xfrm>
            <a:off x="20267803" y="12719304"/>
            <a:ext cx="3543300" cy="419100"/>
          </a:xfrm>
          <a:prstGeom prst="rect">
            <a:avLst/>
          </a:prstGeom>
        </p:spPr>
      </p:pic>
      <p:sp>
        <p:nvSpPr>
          <p:cNvPr id="10" name="Text Placeholder 5">
            <a:extLst>
              <a:ext uri="{FF2B5EF4-FFF2-40B4-BE49-F238E27FC236}">
                <a16:creationId xmlns:a16="http://schemas.microsoft.com/office/drawing/2014/main" id="{4ECF750C-8C14-5AED-8321-3C3CB65C40F5}"/>
              </a:ext>
            </a:extLst>
          </p:cNvPr>
          <p:cNvSpPr>
            <a:spLocks noGrp="1"/>
          </p:cNvSpPr>
          <p:nvPr>
            <p:ph type="body" sz="quarter" idx="13" hasCustomPrompt="1"/>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email.address@ibm.com</a:t>
            </a:r>
            <a:br>
              <a:rPr lang="en-US" dirty="0"/>
            </a:br>
            <a:r>
              <a:rPr lang="en-US" dirty="0"/>
              <a:t>+41 23 456 78 90</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hasCustomPrompt="1"/>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9" cy="45735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3618874389"/>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ver, plain, Research">
    <p:bg>
      <p:bgPr>
        <a:solidFill>
          <a:schemeClr val="bg1"/>
        </a:solidFill>
        <a:effectLst/>
      </p:bgPr>
    </p:bg>
    <p:spTree>
      <p:nvGrpSpPr>
        <p:cNvPr id="1" name=""/>
        <p:cNvGrpSpPr/>
        <p:nvPr/>
      </p:nvGrpSpPr>
      <p:grpSpPr>
        <a:xfrm>
          <a:off x="0" y="0"/>
          <a:ext cx="0" cy="0"/>
          <a:chOff x="0" y="0"/>
          <a:chExt cx="0" cy="0"/>
        </a:xfrm>
      </p:grpSpPr>
      <p:pic>
        <p:nvPicPr>
          <p:cNvPr id="4" name="Picture 3" descr="IBM Research wordmark in black">
            <a:extLst>
              <a:ext uri="{FF2B5EF4-FFF2-40B4-BE49-F238E27FC236}">
                <a16:creationId xmlns:a16="http://schemas.microsoft.com/office/drawing/2014/main" id="{C4B8786E-9525-55A4-045A-535DB6CBED10}"/>
              </a:ext>
            </a:extLst>
          </p:cNvPr>
          <p:cNvPicPr>
            <a:picLocks noChangeAspect="1"/>
          </p:cNvPicPr>
          <p:nvPr userDrawn="1"/>
        </p:nvPicPr>
        <p:blipFill>
          <a:blip r:embed="rId2"/>
          <a:stretch>
            <a:fillRect/>
          </a:stretch>
        </p:blipFill>
        <p:spPr>
          <a:xfrm>
            <a:off x="20267803" y="12719304"/>
            <a:ext cx="3543300" cy="4191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hasCustomPrompt="1"/>
          </p:nvPr>
        </p:nvSpPr>
        <p:spPr>
          <a:xfrm>
            <a:off x="576072" y="12463272"/>
            <a:ext cx="11050588" cy="762000"/>
          </a:xfrm>
        </p:spPr>
        <p:txBody>
          <a:bodyPr anchor="b"/>
          <a:lstStyle>
            <a:lvl1pPr>
              <a:lnSpc>
                <a:spcPct val="110000"/>
              </a:lnSpc>
              <a:spcBef>
                <a:spcPts val="0"/>
              </a:spcBef>
              <a:defRPr sz="2800">
                <a:solidFill>
                  <a:schemeClr val="tx1"/>
                </a:solidFill>
              </a:defRPr>
            </a:lvl1pPr>
          </a:lstStyle>
          <a:p>
            <a:r>
              <a:rPr lang="en-US" dirty="0"/>
              <a:t>28pt business unit / project</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45735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3772802762"/>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hasCustomPrompt="1"/>
          </p:nvPr>
        </p:nvSpPr>
        <p:spPr>
          <a:xfrm>
            <a:off x="576072" y="12463272"/>
            <a:ext cx="11050588" cy="762000"/>
          </a:xfrm>
        </p:spPr>
        <p:txBody>
          <a:bodyPr anchor="b"/>
          <a:lstStyle>
            <a:lvl1pPr>
              <a:lnSpc>
                <a:spcPct val="110000"/>
              </a:lnSpc>
              <a:spcBef>
                <a:spcPts val="0"/>
              </a:spcBef>
              <a:defRPr sz="2800">
                <a:solidFill>
                  <a:schemeClr val="tx1"/>
                </a:solidFill>
              </a:defRPr>
            </a:lvl1pPr>
          </a:lstStyle>
          <a:p>
            <a:r>
              <a:rPr lang="en-US" dirty="0"/>
              <a:t>28pt business unit / project</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45735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1321567751"/>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ver, imagery, half, Research">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Research wordmark in black">
            <a:extLst>
              <a:ext uri="{FF2B5EF4-FFF2-40B4-BE49-F238E27FC236}">
                <a16:creationId xmlns:a16="http://schemas.microsoft.com/office/drawing/2014/main" id="{1A5919C2-BB0F-0EDE-FB8C-7F61F61D6C0E}"/>
              </a:ext>
            </a:extLst>
          </p:cNvPr>
          <p:cNvPicPr>
            <a:picLocks noChangeAspect="1"/>
          </p:cNvPicPr>
          <p:nvPr userDrawn="1"/>
        </p:nvPicPr>
        <p:blipFill>
          <a:blip r:embed="rId2"/>
          <a:stretch>
            <a:fillRect/>
          </a:stretch>
        </p:blipFill>
        <p:spPr>
          <a:xfrm>
            <a:off x="574675" y="12719304"/>
            <a:ext cx="3543300" cy="419100"/>
          </a:xfrm>
          <a:prstGeom prst="rect">
            <a:avLst/>
          </a:prstGeom>
        </p:spPr>
      </p:pic>
      <p:sp>
        <p:nvSpPr>
          <p:cNvPr id="2" name="Title 1">
            <a:extLst>
              <a:ext uri="{FF2B5EF4-FFF2-40B4-BE49-F238E27FC236}">
                <a16:creationId xmlns:a16="http://schemas.microsoft.com/office/drawing/2014/main" id="{413A412C-EE28-6248-612D-41BAAD7F005C}"/>
              </a:ext>
            </a:extLst>
          </p:cNvPr>
          <p:cNvSpPr>
            <a:spLocks noGrp="1"/>
          </p:cNvSpPr>
          <p:nvPr>
            <p:ph type="title" hasCustomPrompt="1"/>
          </p:nvPr>
        </p:nvSpPr>
        <p:spPr>
          <a:xfrm>
            <a:off x="576072" y="384048"/>
            <a:ext cx="10101072" cy="104790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br>
              <a:rPr lang="en-US" sz="4400" dirty="0"/>
            </a:br>
            <a:br>
              <a:rPr lang="en-US" sz="2800" dirty="0"/>
            </a:br>
            <a:r>
              <a:rPr lang="en-US" sz="2800" dirty="0"/>
              <a:t>28/36pt subhead or</a:t>
            </a:r>
            <a:br>
              <a:rPr lang="en-US" sz="2800" dirty="0"/>
            </a:br>
            <a:r>
              <a:rPr lang="en-US" sz="2800" dirty="0"/>
              <a:t>presenter name and title</a:t>
            </a:r>
            <a:endParaRPr lang="en-US" dirty="0"/>
          </a:p>
        </p:txBody>
      </p:sp>
    </p:spTree>
    <p:extLst>
      <p:ext uri="{BB962C8B-B14F-4D97-AF65-F5344CB8AC3E}">
        <p14:creationId xmlns:p14="http://schemas.microsoft.com/office/powerpoint/2010/main" val="3871003247"/>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ver, imagery, half 2, Research">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Research wordmark in black">
            <a:extLst>
              <a:ext uri="{FF2B5EF4-FFF2-40B4-BE49-F238E27FC236}">
                <a16:creationId xmlns:a16="http://schemas.microsoft.com/office/drawing/2014/main" id="{6848574A-4896-9E09-466C-E75537751CA5}"/>
              </a:ext>
            </a:extLst>
          </p:cNvPr>
          <p:cNvPicPr>
            <a:picLocks noChangeAspect="1"/>
          </p:cNvPicPr>
          <p:nvPr userDrawn="1"/>
        </p:nvPicPr>
        <p:blipFill>
          <a:blip r:embed="rId2"/>
          <a:stretch>
            <a:fillRect/>
          </a:stretch>
        </p:blipFill>
        <p:spPr>
          <a:xfrm>
            <a:off x="574675" y="12719304"/>
            <a:ext cx="3543300" cy="419100"/>
          </a:xfrm>
          <a:prstGeom prst="rect">
            <a:avLst/>
          </a:prstGeom>
        </p:spPr>
      </p:pic>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hasCustomPrompt="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r>
              <a:rPr lang="en-US" dirty="0"/>
              <a:t>28pt business unit / project</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hasCustomPrompt="1"/>
          </p:nvPr>
        </p:nvSpPr>
        <p:spPr>
          <a:xfrm>
            <a:off x="576072" y="1527048"/>
            <a:ext cx="10099675" cy="9337675"/>
          </a:xfrm>
        </p:spPr>
        <p:txBody>
          <a:bodyPr/>
          <a:lstStyle>
            <a:lvl1pPr>
              <a:lnSpc>
                <a:spcPct val="100000"/>
              </a:lnSpc>
              <a:defRPr sz="8600">
                <a:solidFill>
                  <a:schemeClr val="tx2"/>
                </a:solidFill>
              </a:defRPr>
            </a:lvl1pPr>
          </a:lstStyle>
          <a:p>
            <a:r>
              <a:rPr lang="en-US" dirty="0"/>
              <a:t>64/86/130pt title, </a:t>
            </a:r>
            <a:br>
              <a:rPr lang="en-US" dirty="0"/>
            </a:br>
            <a:r>
              <a:rPr lang="en-US" dirty="0"/>
              <a:t>4 lines maximum, </a:t>
            </a:r>
            <a:br>
              <a:rPr lang="en-US" dirty="0"/>
            </a:br>
            <a:r>
              <a:rPr lang="en-US" dirty="0"/>
              <a:t>sentence case</a:t>
            </a:r>
            <a:br>
              <a:rPr lang="en-US" dirty="0"/>
            </a:br>
            <a:endParaRPr lang="en-US" dirty="0"/>
          </a:p>
        </p:txBody>
      </p:sp>
    </p:spTree>
    <p:extLst>
      <p:ext uri="{BB962C8B-B14F-4D97-AF65-F5344CB8AC3E}">
        <p14:creationId xmlns:p14="http://schemas.microsoft.com/office/powerpoint/2010/main" val="1837035590"/>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ver, imagery, half">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
        <p:nvSpPr>
          <p:cNvPr id="3" name="Text Placeholder 4">
            <a:extLst>
              <a:ext uri="{FF2B5EF4-FFF2-40B4-BE49-F238E27FC236}">
                <a16:creationId xmlns:a16="http://schemas.microsoft.com/office/drawing/2014/main" id="{9CC60231-4140-26BB-5F4E-1D8D401005AA}"/>
              </a:ext>
            </a:extLst>
          </p:cNvPr>
          <p:cNvSpPr>
            <a:spLocks noGrp="1"/>
          </p:cNvSpPr>
          <p:nvPr>
            <p:ph type="body" sz="quarter" idx="11" hasCustomPrompt="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r>
              <a:rPr lang="en-US" dirty="0"/>
              <a:t>28pt business unit / project</a:t>
            </a:r>
          </a:p>
        </p:txBody>
      </p:sp>
      <p:sp>
        <p:nvSpPr>
          <p:cNvPr id="6" name="Title 1">
            <a:extLst>
              <a:ext uri="{FF2B5EF4-FFF2-40B4-BE49-F238E27FC236}">
                <a16:creationId xmlns:a16="http://schemas.microsoft.com/office/drawing/2014/main" id="{39362399-EF7A-EA00-6BC7-4C938530E6A8}"/>
              </a:ext>
            </a:extLst>
          </p:cNvPr>
          <p:cNvSpPr>
            <a:spLocks noGrp="1"/>
          </p:cNvSpPr>
          <p:nvPr>
            <p:ph type="title" hasCustomPrompt="1"/>
          </p:nvPr>
        </p:nvSpPr>
        <p:spPr>
          <a:xfrm>
            <a:off x="576072" y="1527048"/>
            <a:ext cx="10099675" cy="9337675"/>
          </a:xfrm>
        </p:spPr>
        <p:txBody>
          <a:bodyPr/>
          <a:lstStyle>
            <a:lvl1pPr>
              <a:lnSpc>
                <a:spcPct val="100000"/>
              </a:lnSpc>
              <a:defRPr sz="8600">
                <a:solidFill>
                  <a:schemeClr val="tx2"/>
                </a:solidFill>
              </a:defRPr>
            </a:lvl1pPr>
          </a:lstStyle>
          <a:p>
            <a:r>
              <a:rPr lang="en-US" dirty="0"/>
              <a:t>64/86/130pt title, </a:t>
            </a:r>
            <a:br>
              <a:rPr lang="en-US" dirty="0"/>
            </a:br>
            <a:r>
              <a:rPr lang="en-US" dirty="0"/>
              <a:t>4 lines maximum, </a:t>
            </a:r>
            <a:br>
              <a:rPr lang="en-US" dirty="0"/>
            </a:br>
            <a:r>
              <a:rPr lang="en-US" dirty="0"/>
              <a:t>sentence case</a:t>
            </a:r>
            <a:br>
              <a:rPr lang="en-US" dirty="0"/>
            </a:br>
            <a:endParaRPr lang="en-US" dirty="0"/>
          </a:p>
        </p:txBody>
      </p:sp>
    </p:spTree>
    <p:extLst>
      <p:ext uri="{BB962C8B-B14F-4D97-AF65-F5344CB8AC3E}">
        <p14:creationId xmlns:p14="http://schemas.microsoft.com/office/powerpoint/2010/main" val="208642077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E26F3167-ECBE-F979-561C-C9B1369F697E}"/>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hasCustomPrompt="1"/>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hasCustomPrompt="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EA3CF57D-4EDD-458D-60B6-D34AA3FD04F8}"/>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577850"/>
            <a:ext cx="11050588" cy="2859087"/>
          </a:xfrm>
        </p:spPr>
        <p:txBody>
          <a:bodyPr rIns="457200"/>
          <a:lstStyle>
            <a:lvl1pPr>
              <a:lnSpc>
                <a:spcPct val="100000"/>
              </a:lnSpc>
              <a:defRPr sz="6400">
                <a:solidFill>
                  <a:schemeClr val="tx2"/>
                </a:solidFill>
              </a:defRPr>
            </a:lvl1pPr>
          </a:lstStyle>
          <a:p>
            <a:r>
              <a:rPr lang="en-US" dirty="0"/>
              <a:t>64/86pt section divider,</a:t>
            </a:r>
            <a:br>
              <a:rPr lang="en-US" dirty="0"/>
            </a:br>
            <a:r>
              <a:rPr lang="en-US" dirty="0"/>
              <a:t>3 lines maximum</a:t>
            </a:r>
          </a:p>
        </p:txBody>
      </p:sp>
    </p:spTree>
    <p:extLst>
      <p:ext uri="{BB962C8B-B14F-4D97-AF65-F5344CB8AC3E}">
        <p14:creationId xmlns:p14="http://schemas.microsoft.com/office/powerpoint/2010/main" val="1073069243"/>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itle 1">
            <a:extLst>
              <a:ext uri="{FF2B5EF4-FFF2-40B4-BE49-F238E27FC236}">
                <a16:creationId xmlns:a16="http://schemas.microsoft.com/office/drawing/2014/main" id="{DF3C7EC0-4BFB-A603-5703-0D692C62692D}"/>
              </a:ext>
            </a:extLst>
          </p:cNvPr>
          <p:cNvSpPr>
            <a:spLocks noGrp="1"/>
          </p:cNvSpPr>
          <p:nvPr>
            <p:ph type="title" hasCustomPrompt="1"/>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dirty="0"/>
              <a:t>172pt Go </a:t>
            </a:r>
            <a:br>
              <a:rPr lang="en-US" dirty="0"/>
            </a:br>
            <a:r>
              <a:rPr lang="en-US" dirty="0"/>
              <a:t>simple and big </a:t>
            </a:r>
            <a:br>
              <a:rPr lang="en-US" dirty="0"/>
            </a:br>
            <a:r>
              <a:rPr lang="en-US" dirty="0"/>
              <a:t>if possible</a:t>
            </a:r>
          </a:p>
        </p:txBody>
      </p:sp>
    </p:spTree>
    <p:extLst>
      <p:ext uri="{BB962C8B-B14F-4D97-AF65-F5344CB8AC3E}">
        <p14:creationId xmlns:p14="http://schemas.microsoft.com/office/powerpoint/2010/main" val="3069507812"/>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F915B170-234B-5916-CBAF-054EED774306}"/>
              </a:ext>
            </a:extLst>
          </p:cNvPr>
          <p:cNvSpPr>
            <a:spLocks noGrp="1" noRot="1" noMove="1" noResize="1" noEditPoints="1" noAdjustHandles="1" noChangeArrowheads="1" noChangeShapeType="1"/>
          </p:cNvSpPr>
          <p:nvPr>
            <p:ph type="body" sz="quarter" idx="19" hasCustomPrompt="1"/>
          </p:nvPr>
        </p:nvSpPr>
        <p:spPr>
          <a:xfrm>
            <a:off x="5365" y="0"/>
            <a:ext cx="24381810" cy="13716000"/>
          </a:xfrm>
          <a:solidFill>
            <a:srgbClr val="E5F6FF"/>
          </a:solidFill>
          <a:ln>
            <a:noFill/>
          </a:ln>
        </p:spPr>
        <p:txBody>
          <a:bodyPr/>
          <a:lstStyle/>
          <a:p>
            <a:pPr lvl="0"/>
            <a:r>
              <a:rPr lang="en-CH" dirty="0"/>
              <a:t> </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itle 1">
            <a:extLst>
              <a:ext uri="{FF2B5EF4-FFF2-40B4-BE49-F238E27FC236}">
                <a16:creationId xmlns:a16="http://schemas.microsoft.com/office/drawing/2014/main" id="{DF3C7EC0-4BFB-A603-5703-0D692C62692D}"/>
              </a:ext>
            </a:extLst>
          </p:cNvPr>
          <p:cNvSpPr>
            <a:spLocks noGrp="1"/>
          </p:cNvSpPr>
          <p:nvPr>
            <p:ph type="title" hasCustomPrompt="1"/>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dirty="0"/>
              <a:t>172pt Go </a:t>
            </a:r>
            <a:br>
              <a:rPr lang="en-US" dirty="0"/>
            </a:br>
            <a:r>
              <a:rPr lang="en-US" dirty="0"/>
              <a:t>simple and big </a:t>
            </a:r>
            <a:br>
              <a:rPr lang="en-US" dirty="0"/>
            </a:br>
            <a:r>
              <a:rPr lang="en-US" dirty="0"/>
              <a:t>if possible</a:t>
            </a:r>
          </a:p>
        </p:txBody>
      </p:sp>
    </p:spTree>
    <p:extLst>
      <p:ext uri="{BB962C8B-B14F-4D97-AF65-F5344CB8AC3E}">
        <p14:creationId xmlns:p14="http://schemas.microsoft.com/office/powerpoint/2010/main" val="3058920110"/>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hasCustomPrompt="1"/>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marL="381000" indent="-381000">
              <a:lnSpc>
                <a:spcPct val="100000"/>
              </a:lnSpc>
              <a:spcBef>
                <a:spcPts val="0"/>
              </a:spcBef>
            </a:pPr>
            <a:r>
              <a:rPr lang="en-US" sz="6400" dirty="0"/>
              <a:t>“</a:t>
            </a:r>
            <a:r>
              <a:rPr lang="en-US" sz="6400" dirty="0">
                <a:solidFill>
                  <a:schemeClr val="tx1"/>
                </a:solidFill>
              </a:rPr>
              <a:t>36/44/64/86pt </a:t>
            </a:r>
            <a:r>
              <a:rPr lang="en-US" sz="6400" dirty="0"/>
              <a:t>quote or callout text, always use correct line spacing for the point size chosen, Del mint </a:t>
            </a:r>
            <a:r>
              <a:rPr lang="en-US" sz="6400" dirty="0" err="1"/>
              <a:t>quibus</a:t>
            </a:r>
            <a:r>
              <a:rPr lang="en-US" sz="6400" dirty="0"/>
              <a:t> </a:t>
            </a:r>
            <a:r>
              <a:rPr lang="en-US" sz="6400" dirty="0" err="1"/>
              <a:t>eleniet</a:t>
            </a:r>
            <a:r>
              <a:rPr lang="en-US" sz="6400" dirty="0"/>
              <a:t> et </a:t>
            </a:r>
            <a:r>
              <a:rPr lang="en-US" sz="6400" dirty="0" err="1"/>
              <a:t>optatem</a:t>
            </a:r>
            <a:r>
              <a:rPr lang="en-US" sz="6400" dirty="0"/>
              <a:t> </a:t>
            </a:r>
            <a:r>
              <a:rPr lang="en-US" sz="6400" dirty="0" err="1"/>
              <a:t>nonsecero</a:t>
            </a:r>
            <a:r>
              <a:rPr lang="en-US" sz="6400" dirty="0"/>
              <a:t>.”</a:t>
            </a:r>
            <a:br>
              <a:rPr lang="en-US" dirty="0"/>
            </a:br>
            <a:br>
              <a:rPr lang="en-US" sz="2800" dirty="0"/>
            </a:br>
            <a:r>
              <a:rPr lang="en-US" sz="2800" dirty="0"/>
              <a:t>28/36pt author attribution</a:t>
            </a:r>
            <a:br>
              <a:rPr lang="en-US" sz="2800" dirty="0"/>
            </a:br>
            <a:r>
              <a:rPr lang="en-US" sz="2800" dirty="0"/>
              <a:t>Lorem Lani Abo</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9909175" cy="2859087"/>
          </a:xfrm>
        </p:spPr>
        <p:txBody>
          <a:bodyPr/>
          <a:lstStyle>
            <a:lvl1pPr>
              <a:lnSpc>
                <a:spcPct val="100000"/>
              </a:lnSpc>
              <a:defRPr sz="6400">
                <a:solidFill>
                  <a:schemeClr val="tx2"/>
                </a:solidFill>
              </a:defRPr>
            </a:lvl1pPr>
          </a:lstStyle>
          <a:p>
            <a:r>
              <a:rPr lang="en-US" dirty="0"/>
              <a:t>36/44/64/86pt headline, </a:t>
            </a:r>
            <a:br>
              <a:rPr lang="en-US" dirty="0"/>
            </a:br>
            <a:r>
              <a:rPr lang="en-US" dirty="0"/>
              <a:t>3 lines maximum, </a:t>
            </a:r>
            <a:br>
              <a:rPr lang="en-US" dirty="0"/>
            </a:br>
            <a:r>
              <a:rPr lang="en-US" dirty="0"/>
              <a:t>sentence case</a:t>
            </a:r>
          </a:p>
        </p:txBody>
      </p:sp>
    </p:spTree>
    <p:extLst>
      <p:ext uri="{BB962C8B-B14F-4D97-AF65-F5344CB8AC3E}">
        <p14:creationId xmlns:p14="http://schemas.microsoft.com/office/powerpoint/2010/main" val="227597933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185924E1-1A1D-0415-E045-EB429B86070C}"/>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420624"/>
            <a:ext cx="14662150" cy="9717087"/>
          </a:xfrm>
        </p:spPr>
        <p:txBody>
          <a:bodyPr/>
          <a:lstStyle>
            <a:lvl1pPr>
              <a:lnSpc>
                <a:spcPct val="100000"/>
              </a:lnSpc>
              <a:defRPr sz="8600">
                <a:solidFill>
                  <a:schemeClr val="tx2"/>
                </a:solidFill>
              </a:defRPr>
            </a:lvl1pPr>
          </a:lstStyle>
          <a:p>
            <a:r>
              <a:rPr lang="en-US" dirty="0"/>
              <a:t>“64/86pt quote or callout text </a:t>
            </a:r>
            <a:r>
              <a:rPr lang="en-US" dirty="0" err="1"/>
              <a:t>igendamus</a:t>
            </a:r>
            <a:r>
              <a:rPr lang="en-US" dirty="0"/>
              <a:t> et </a:t>
            </a:r>
            <a:r>
              <a:rPr lang="en-US" dirty="0" err="1"/>
              <a:t>liquis</a:t>
            </a:r>
            <a:r>
              <a:rPr lang="en-US" dirty="0"/>
              <a:t> </a:t>
            </a:r>
            <a:r>
              <a:rPr lang="en-US" dirty="0" err="1"/>
              <a:t>apic</a:t>
            </a:r>
            <a:r>
              <a:rPr lang="en-US" dirty="0"/>
              <a:t> </a:t>
            </a:r>
            <a:r>
              <a:rPr lang="en-US" dirty="0" err="1"/>
              <a:t>totatemolorita</a:t>
            </a:r>
            <a:r>
              <a:rPr lang="en-US" dirty="0"/>
              <a:t> </a:t>
            </a:r>
            <a:r>
              <a:rPr lang="en-US" dirty="0" err="1"/>
              <a:t>berum</a:t>
            </a:r>
            <a:r>
              <a:rPr lang="en-US" dirty="0"/>
              <a:t> magna </a:t>
            </a:r>
            <a:r>
              <a:rPr lang="en-US" dirty="0" err="1"/>
              <a:t>ntiorio</a:t>
            </a:r>
            <a:r>
              <a:rPr lang="en-US" dirty="0"/>
              <a:t> </a:t>
            </a:r>
            <a:r>
              <a:rPr lang="en-US" dirty="0" err="1"/>
              <a:t>te</a:t>
            </a:r>
            <a:r>
              <a:rPr lang="en-US" dirty="0"/>
              <a:t> omni </a:t>
            </a:r>
            <a:r>
              <a:rPr lang="en-US" dirty="0" err="1"/>
              <a:t>magnis</a:t>
            </a:r>
            <a:r>
              <a:rPr lang="en-US" dirty="0"/>
              <a:t>. Del mint </a:t>
            </a:r>
            <a:r>
              <a:rPr lang="en-US" dirty="0" err="1"/>
              <a:t>quibusum</a:t>
            </a:r>
            <a:r>
              <a:rPr lang="en-US" dirty="0"/>
              <a:t> </a:t>
            </a:r>
            <a:r>
              <a:rPr lang="en-US" dirty="0" err="1"/>
              <a:t>eleniet</a:t>
            </a:r>
            <a:r>
              <a:rPr lang="en-US" dirty="0"/>
              <a:t> et </a:t>
            </a:r>
            <a:r>
              <a:rPr lang="en-US" dirty="0" err="1"/>
              <a:t>optatem</a:t>
            </a:r>
            <a:r>
              <a:rPr lang="en-US" dirty="0"/>
              <a:t> </a:t>
            </a:r>
            <a:r>
              <a:rPr lang="en-US" dirty="0" err="1"/>
              <a:t>nonsec</a:t>
            </a:r>
            <a:r>
              <a:rPr lang="en-US" dirty="0"/>
              <a:t>.”</a:t>
            </a:r>
            <a:br>
              <a:rPr lang="en-US" dirty="0"/>
            </a:br>
            <a:br>
              <a:rPr lang="en-US" sz="2800" dirty="0"/>
            </a:br>
            <a:r>
              <a:rPr lang="en-US" sz="2800" dirty="0"/>
              <a:t>28/36pt author attribution</a:t>
            </a:r>
            <a:br>
              <a:rPr lang="en-US" sz="2800" dirty="0"/>
            </a:br>
            <a:r>
              <a:rPr lang="en-US" sz="2800" dirty="0"/>
              <a:t>Lorem Lani Abo</a:t>
            </a:r>
            <a:endParaRPr lang="en-US" dirty="0"/>
          </a:p>
        </p:txBody>
      </p:sp>
    </p:spTree>
    <p:extLst>
      <p:ext uri="{BB962C8B-B14F-4D97-AF65-F5344CB8AC3E}">
        <p14:creationId xmlns:p14="http://schemas.microsoft.com/office/powerpoint/2010/main" val="1653632575"/>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7" name="Title 1">
            <a:extLst>
              <a:ext uri="{FF2B5EF4-FFF2-40B4-BE49-F238E27FC236}">
                <a16:creationId xmlns:a16="http://schemas.microsoft.com/office/drawing/2014/main" id="{1E773399-5EB6-BCD8-6D3E-9F5AD2832A46}"/>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935395581"/>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1 column">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BCC2FA21-066F-BA5E-3FD4-21850BA25516}"/>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4" name="Title 1">
            <a:extLst>
              <a:ext uri="{FF2B5EF4-FFF2-40B4-BE49-F238E27FC236}">
                <a16:creationId xmlns:a16="http://schemas.microsoft.com/office/drawing/2014/main" id="{D279B631-A82F-D8FD-6D43-D79FCB7198BA}"/>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847089166"/>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2 columns">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2B277497-37AD-5E0D-0BBE-B15AF673A6EA}"/>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hasCustomPrompt="1"/>
          </p:nvPr>
        </p:nvSpPr>
        <p:spPr>
          <a:xfrm>
            <a:off x="18859500" y="576072"/>
            <a:ext cx="4953000" cy="1143158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hasCustomPrompt="1"/>
          </p:nvPr>
        </p:nvSpPr>
        <p:spPr>
          <a:xfrm>
            <a:off x="12763500" y="576072"/>
            <a:ext cx="4953000" cy="1143158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A173DF5B-3ED7-1DEB-50C7-48B371007083}"/>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4169721148"/>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2 columns, cyan">
    <p:bg>
      <p:bgPr>
        <a:solidFill>
          <a:schemeClr val="bg1"/>
        </a:solidFill>
        <a:effectLst/>
      </p:bgPr>
    </p:bg>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84EE62D1-4CF8-3918-EBBE-CBA118930CE4}"/>
              </a:ext>
            </a:extLst>
          </p:cNvPr>
          <p:cNvSpPr>
            <a:spLocks noGrp="1" noRot="1" noMove="1" noResize="1" noEditPoints="1" noAdjustHandles="1" noChangeArrowheads="1" noChangeShapeType="1"/>
          </p:cNvSpPr>
          <p:nvPr>
            <p:ph type="body" sz="quarter" idx="20" hasCustomPrompt="1"/>
          </p:nvPr>
        </p:nvSpPr>
        <p:spPr>
          <a:xfrm>
            <a:off x="0" y="0"/>
            <a:ext cx="12186635" cy="13716000"/>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12" name="Text Placeholder 8">
            <a:extLst>
              <a:ext uri="{FF2B5EF4-FFF2-40B4-BE49-F238E27FC236}">
                <a16:creationId xmlns:a16="http://schemas.microsoft.com/office/drawing/2014/main" id="{A1D8E81F-5926-A517-0FEA-01119158DE90}"/>
              </a:ext>
            </a:extLst>
          </p:cNvPr>
          <p:cNvSpPr>
            <a:spLocks noGrp="1"/>
          </p:cNvSpPr>
          <p:nvPr>
            <p:ph type="body" sz="quarter" idx="21" hasCustomPrompt="1"/>
          </p:nvPr>
        </p:nvSpPr>
        <p:spPr>
          <a:xfrm>
            <a:off x="576072" y="576072"/>
            <a:ext cx="4956175" cy="448056"/>
          </a:xfrm>
        </p:spPr>
        <p:txBody>
          <a:bodyPr/>
          <a:lstStyle>
            <a:lvl1pPr>
              <a:defRPr sz="2800"/>
            </a:lvl1pPr>
          </a:lstStyle>
          <a:p>
            <a:r>
              <a:rPr lang="en-US" dirty="0"/>
              <a:t>Optional, 24/28 eyebrow</a:t>
            </a:r>
          </a:p>
        </p:txBody>
      </p:sp>
      <p:sp>
        <p:nvSpPr>
          <p:cNvPr id="3" name="Text Placeholder 4">
            <a:extLst>
              <a:ext uri="{FF2B5EF4-FFF2-40B4-BE49-F238E27FC236}">
                <a16:creationId xmlns:a16="http://schemas.microsoft.com/office/drawing/2014/main" id="{2B277497-37AD-5E0D-0BBE-B15AF673A6EA}"/>
              </a:ext>
            </a:extLst>
          </p:cNvPr>
          <p:cNvSpPr>
            <a:spLocks noGrp="1"/>
          </p:cNvSpPr>
          <p:nvPr>
            <p:ph type="body" sz="quarter" idx="19" hasCustomPrompt="1"/>
          </p:nvPr>
        </p:nvSpPr>
        <p:spPr>
          <a:xfrm>
            <a:off x="12763500" y="12804235"/>
            <a:ext cx="10325100" cy="380824"/>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0" name="Text Placeholder 12">
            <a:extLst>
              <a:ext uri="{FF2B5EF4-FFF2-40B4-BE49-F238E27FC236}">
                <a16:creationId xmlns:a16="http://schemas.microsoft.com/office/drawing/2014/main" id="{7DBA2164-598A-1023-6DFC-96840592628C}"/>
              </a:ext>
            </a:extLst>
          </p:cNvPr>
          <p:cNvSpPr>
            <a:spLocks noGrp="1"/>
          </p:cNvSpPr>
          <p:nvPr>
            <p:ph type="body" sz="quarter" idx="17" hasCustomPrompt="1"/>
          </p:nvPr>
        </p:nvSpPr>
        <p:spPr>
          <a:xfrm>
            <a:off x="18859500" y="576072"/>
            <a:ext cx="495935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9" name="Text Placeholder 9">
            <a:extLst>
              <a:ext uri="{FF2B5EF4-FFF2-40B4-BE49-F238E27FC236}">
                <a16:creationId xmlns:a16="http://schemas.microsoft.com/office/drawing/2014/main" id="{CBE8550C-CA10-4ECF-93E1-C79E334A9C77}"/>
              </a:ext>
            </a:extLst>
          </p:cNvPr>
          <p:cNvSpPr>
            <a:spLocks noGrp="1"/>
          </p:cNvSpPr>
          <p:nvPr>
            <p:ph type="body" sz="quarter" idx="16" hasCustomPrompt="1"/>
          </p:nvPr>
        </p:nvSpPr>
        <p:spPr>
          <a:xfrm>
            <a:off x="12763500" y="576072"/>
            <a:ext cx="495300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hasCustomPrompt="1"/>
          </p:nvPr>
        </p:nvSpPr>
        <p:spPr>
          <a:xfrm>
            <a:off x="18859500" y="3429000"/>
            <a:ext cx="4953000" cy="8578659"/>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hasCustomPrompt="1"/>
          </p:nvPr>
        </p:nvSpPr>
        <p:spPr>
          <a:xfrm>
            <a:off x="12763500" y="3429000"/>
            <a:ext cx="4953000" cy="8578659"/>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14" name="Title 1">
            <a:extLst>
              <a:ext uri="{FF2B5EF4-FFF2-40B4-BE49-F238E27FC236}">
                <a16:creationId xmlns:a16="http://schemas.microsoft.com/office/drawing/2014/main" id="{376AD4B4-70F5-F1C4-F2BB-E2036E5AD4F8}"/>
              </a:ext>
            </a:extLst>
          </p:cNvPr>
          <p:cNvSpPr>
            <a:spLocks noGrp="1"/>
          </p:cNvSpPr>
          <p:nvPr>
            <p:ph type="title" hasCustomPrompt="1"/>
          </p:nvPr>
        </p:nvSpPr>
        <p:spPr>
          <a:xfrm>
            <a:off x="576072" y="152241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2777703674"/>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E26F3167-ECBE-F979-561C-C9B1369F697E}"/>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hasCustomPrompt="1"/>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hasCustomPrompt="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EA3CF57D-4EDD-458D-60B6-D34AA3FD04F8}"/>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43031074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2 wide columns, cyan">
    <p:bg>
      <p:bgPr>
        <a:solidFill>
          <a:schemeClr val="bg1"/>
        </a:solidFill>
        <a:effectLst/>
      </p:bgPr>
    </p:bg>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83A8B283-B796-AF53-5EB4-D1FF31C133C5}"/>
              </a:ext>
            </a:extLst>
          </p:cNvPr>
          <p:cNvSpPr>
            <a:spLocks noGrp="1" noRot="1" noMove="1" noResize="1" noEditPoints="1" noAdjustHandles="1" noChangeArrowheads="1" noChangeShapeType="1"/>
          </p:cNvSpPr>
          <p:nvPr>
            <p:ph type="body" sz="quarter" idx="19" hasCustomPrompt="1"/>
          </p:nvPr>
        </p:nvSpPr>
        <p:spPr>
          <a:xfrm>
            <a:off x="12192000" y="0"/>
            <a:ext cx="12186635" cy="13716000"/>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9" name="Text Placeholder 4">
            <a:extLst>
              <a:ext uri="{FF2B5EF4-FFF2-40B4-BE49-F238E27FC236}">
                <a16:creationId xmlns:a16="http://schemas.microsoft.com/office/drawing/2014/main" id="{BEF97868-E08B-7BC0-DEE0-36C13C91F688}"/>
              </a:ext>
            </a:extLst>
          </p:cNvPr>
          <p:cNvSpPr>
            <a:spLocks noGrp="1"/>
          </p:cNvSpPr>
          <p:nvPr>
            <p:ph type="body" sz="quarter" idx="20" hasCustomPrompt="1"/>
          </p:nvPr>
        </p:nvSpPr>
        <p:spPr>
          <a:xfrm>
            <a:off x="6667500" y="12804235"/>
            <a:ext cx="4956176"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hasCustomPrompt="1"/>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hasCustomPrompt="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3" name="Title 1">
            <a:extLst>
              <a:ext uri="{FF2B5EF4-FFF2-40B4-BE49-F238E27FC236}">
                <a16:creationId xmlns:a16="http://schemas.microsoft.com/office/drawing/2014/main" id="{88306382-4831-60BC-9284-042C3DF45BA8}"/>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706969133"/>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2 wide columns, cyan">
    <p:bg>
      <p:bgPr>
        <a:solidFill>
          <a:schemeClr val="bg1"/>
        </a:solidFill>
        <a:effectLst/>
      </p:bgPr>
    </p:bg>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83A8B283-B796-AF53-5EB4-D1FF31C133C5}"/>
              </a:ext>
            </a:extLst>
          </p:cNvPr>
          <p:cNvSpPr>
            <a:spLocks noGrp="1" noRot="1" noMove="1" noResize="1" noEditPoints="1" noAdjustHandles="1" noChangeArrowheads="1" noChangeShapeType="1"/>
          </p:cNvSpPr>
          <p:nvPr>
            <p:ph type="body" sz="quarter" idx="19" hasCustomPrompt="1"/>
          </p:nvPr>
        </p:nvSpPr>
        <p:spPr>
          <a:xfrm>
            <a:off x="12192000" y="0"/>
            <a:ext cx="12186635" cy="13716000"/>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9" name="Text Placeholder 4">
            <a:extLst>
              <a:ext uri="{FF2B5EF4-FFF2-40B4-BE49-F238E27FC236}">
                <a16:creationId xmlns:a16="http://schemas.microsoft.com/office/drawing/2014/main" id="{BEF97868-E08B-7BC0-DEE0-36C13C91F688}"/>
              </a:ext>
            </a:extLst>
          </p:cNvPr>
          <p:cNvSpPr>
            <a:spLocks noGrp="1"/>
          </p:cNvSpPr>
          <p:nvPr>
            <p:ph type="body" sz="quarter" idx="20" hasCustomPrompt="1"/>
          </p:nvPr>
        </p:nvSpPr>
        <p:spPr>
          <a:xfrm>
            <a:off x="6667500" y="12804235"/>
            <a:ext cx="4956176"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hasCustomPrompt="1"/>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hasCustomPrompt="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3" name="Title 1">
            <a:extLst>
              <a:ext uri="{FF2B5EF4-FFF2-40B4-BE49-F238E27FC236}">
                <a16:creationId xmlns:a16="http://schemas.microsoft.com/office/drawing/2014/main" id="{88306382-4831-60BC-9284-042C3DF45BA8}"/>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312227431"/>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4 columns">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BCC2FA21-066F-BA5E-3FD4-21850BA25516}"/>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59500" y="3429000"/>
            <a:ext cx="4959350"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3500" y="3429000"/>
            <a:ext cx="4953000"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4" name="Title 1">
            <a:extLst>
              <a:ext uri="{FF2B5EF4-FFF2-40B4-BE49-F238E27FC236}">
                <a16:creationId xmlns:a16="http://schemas.microsoft.com/office/drawing/2014/main" id="{97F843DE-5A1B-5CD2-12A7-F90AAE7C3903}"/>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2353424574"/>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4 columns, cyan">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F1AF07-1ED9-9D43-5B8F-966866239E87}"/>
              </a:ext>
            </a:extLst>
          </p:cNvPr>
          <p:cNvSpPr>
            <a:spLocks noGrp="1" noRot="1" noMove="1" noResize="1" noEditPoints="1" noAdjustHandles="1" noChangeArrowheads="1" noChangeShapeType="1"/>
          </p:cNvSpPr>
          <p:nvPr>
            <p:ph type="body" sz="quarter" idx="19" hasCustomPrompt="1"/>
          </p:nvPr>
        </p:nvSpPr>
        <p:spPr>
          <a:xfrm>
            <a:off x="5365" y="0"/>
            <a:ext cx="6090635" cy="13716000"/>
          </a:xfrm>
          <a:solidFill>
            <a:srgbClr val="E5F6FF"/>
          </a:solidFill>
          <a:ln>
            <a:noFill/>
          </a:ln>
        </p:spPr>
        <p:txBody>
          <a:bodyPr/>
          <a:lstStyle/>
          <a:p>
            <a:pPr lvl="0"/>
            <a:r>
              <a:rPr lang="en-CH" dirty="0"/>
              <a:t> </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12" name="Text Placeholder 4">
            <a:extLst>
              <a:ext uri="{FF2B5EF4-FFF2-40B4-BE49-F238E27FC236}">
                <a16:creationId xmlns:a16="http://schemas.microsoft.com/office/drawing/2014/main" id="{85433F2A-F245-9B79-8F1C-90A65B27D8D6}"/>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59500" y="3429000"/>
            <a:ext cx="495935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3500" y="3429000"/>
            <a:ext cx="495300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Optional, </a:t>
            </a:r>
            <a:br>
              <a:rPr lang="en-US" dirty="0"/>
            </a:br>
            <a:r>
              <a:rPr lang="en-US" dirty="0"/>
              <a:t>24/28/36pt text</a:t>
            </a:r>
            <a:endParaRPr lang="en-GB" dirty="0"/>
          </a:p>
        </p:txBody>
      </p:sp>
      <p:sp>
        <p:nvSpPr>
          <p:cNvPr id="4" name="Title 1">
            <a:extLst>
              <a:ext uri="{FF2B5EF4-FFF2-40B4-BE49-F238E27FC236}">
                <a16:creationId xmlns:a16="http://schemas.microsoft.com/office/drawing/2014/main" id="{3027DB09-0D26-ECE1-D6CD-89743F535700}"/>
              </a:ext>
            </a:extLst>
          </p:cNvPr>
          <p:cNvSpPr>
            <a:spLocks noGrp="1"/>
          </p:cNvSpPr>
          <p:nvPr>
            <p:ph type="title" hasCustomPrompt="1"/>
          </p:nvPr>
        </p:nvSpPr>
        <p:spPr>
          <a:xfrm>
            <a:off x="576072" y="576072"/>
            <a:ext cx="4956175"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4056024776"/>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3-4 columns, headlines">
    <p:bg>
      <p:bgPr>
        <a:solidFill>
          <a:schemeClr val="bg1"/>
        </a:solidFill>
        <a:effectLst/>
      </p:bgPr>
    </p:bg>
    <p:spTree>
      <p:nvGrpSpPr>
        <p:cNvPr id="1" name=""/>
        <p:cNvGrpSpPr/>
        <p:nvPr/>
      </p:nvGrpSpPr>
      <p:grpSpPr>
        <a:xfrm>
          <a:off x="0" y="0"/>
          <a:ext cx="0" cy="0"/>
          <a:chOff x="0" y="0"/>
          <a:chExt cx="0" cy="0"/>
        </a:xfrm>
      </p:grpSpPr>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5881FCD0-E7ED-6C63-98E3-59D66C70053C}"/>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hasCustomPrompt="1"/>
          </p:nvPr>
        </p:nvSpPr>
        <p:spPr>
          <a:xfrm>
            <a:off x="6667500" y="576072"/>
            <a:ext cx="4956175"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59500" y="3429000"/>
            <a:ext cx="495935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3500" y="3429000"/>
            <a:ext cx="495300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8" name="Text Placeholder 6">
            <a:extLst>
              <a:ext uri="{FF2B5EF4-FFF2-40B4-BE49-F238E27FC236}">
                <a16:creationId xmlns:a16="http://schemas.microsoft.com/office/drawing/2014/main" id="{8971B15E-93A0-D04C-3E4E-AB6A14680D40}"/>
              </a:ext>
            </a:extLst>
          </p:cNvPr>
          <p:cNvSpPr>
            <a:spLocks noGrp="1"/>
          </p:cNvSpPr>
          <p:nvPr>
            <p:ph type="body" sz="quarter" idx="20" hasCustomPrompt="1"/>
          </p:nvPr>
        </p:nvSpPr>
        <p:spPr>
          <a:xfrm>
            <a:off x="570705"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Optional, </a:t>
            </a:r>
            <a:br>
              <a:rPr lang="en-US" dirty="0"/>
            </a:br>
            <a:r>
              <a:rPr lang="en-US" dirty="0"/>
              <a:t>24/28/36pt text</a:t>
            </a:r>
            <a:endParaRPr lang="en-GB" dirty="0"/>
          </a:p>
        </p:txBody>
      </p:sp>
      <p:sp>
        <p:nvSpPr>
          <p:cNvPr id="12" name="Title 1">
            <a:extLst>
              <a:ext uri="{FF2B5EF4-FFF2-40B4-BE49-F238E27FC236}">
                <a16:creationId xmlns:a16="http://schemas.microsoft.com/office/drawing/2014/main" id="{BDCE47B0-C311-BD1F-0118-576F1EB32967}"/>
              </a:ext>
            </a:extLst>
          </p:cNvPr>
          <p:cNvSpPr>
            <a:spLocks noGrp="1"/>
          </p:cNvSpPr>
          <p:nvPr>
            <p:ph type="title" hasCustomPrompt="1"/>
          </p:nvPr>
        </p:nvSpPr>
        <p:spPr>
          <a:xfrm>
            <a:off x="576072" y="576072"/>
            <a:ext cx="4942333"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959394961"/>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horizontal">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42CFD0AE-FA20-98E1-A080-886C7BBCF84D}"/>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hasCustomPrompt="1"/>
          </p:nvPr>
        </p:nvSpPr>
        <p:spPr>
          <a:xfrm>
            <a:off x="1885950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hasCustomPrompt="1"/>
          </p:nvPr>
        </p:nvSpPr>
        <p:spPr>
          <a:xfrm>
            <a:off x="1276776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hasCustomPrompt="1"/>
          </p:nvPr>
        </p:nvSpPr>
        <p:spPr>
          <a:xfrm>
            <a:off x="6669591"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576072" y="6656832"/>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 name="Title 1">
            <a:extLst>
              <a:ext uri="{FF2B5EF4-FFF2-40B4-BE49-F238E27FC236}">
                <a16:creationId xmlns:a16="http://schemas.microsoft.com/office/drawing/2014/main" id="{04A68D7D-9C0F-005F-60BE-C19EBBDFA800}"/>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053048019"/>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xes, 4 horizontal, cyan">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0FEC44B-1600-B9F8-1684-FFB7192EBA0B}"/>
              </a:ext>
            </a:extLst>
          </p:cNvPr>
          <p:cNvSpPr>
            <a:spLocks noGrp="1"/>
          </p:cNvSpPr>
          <p:nvPr>
            <p:ph type="body" sz="quarter" idx="19" hasCustomPrompt="1"/>
          </p:nvPr>
        </p:nvSpPr>
        <p:spPr>
          <a:xfrm>
            <a:off x="0" y="0"/>
            <a:ext cx="24378635" cy="6071616"/>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0" name="Text Placeholder 4">
            <a:extLst>
              <a:ext uri="{FF2B5EF4-FFF2-40B4-BE49-F238E27FC236}">
                <a16:creationId xmlns:a16="http://schemas.microsoft.com/office/drawing/2014/main" id="{30702F5D-FB22-B3AB-7F80-7BEE65D812DF}"/>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25" name="Straight Connector 24" descr="Vertical column divider">
            <a:extLst>
              <a:ext uri="{FF2B5EF4-FFF2-40B4-BE49-F238E27FC236}">
                <a16:creationId xmlns:a16="http://schemas.microsoft.com/office/drawing/2014/main" id="{780EC537-6AA3-510C-DF1E-ECC10C623554}"/>
              </a:ext>
            </a:extLst>
          </p:cNvPr>
          <p:cNvCxnSpPr>
            <a:cxnSpLocks/>
          </p:cNvCxnSpPr>
          <p:nvPr userDrawn="1"/>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descr="Vertical column divider">
            <a:extLst>
              <a:ext uri="{FF2B5EF4-FFF2-40B4-BE49-F238E27FC236}">
                <a16:creationId xmlns:a16="http://schemas.microsoft.com/office/drawing/2014/main" id="{C7CD10D1-BCE8-0FA8-2E48-0B12BD3257E1}"/>
              </a:ext>
            </a:extLst>
          </p:cNvPr>
          <p:cNvCxnSpPr>
            <a:cxnSpLocks/>
          </p:cNvCxnSpPr>
          <p:nvPr userDrawn="1"/>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descr="Vertical column divider">
            <a:extLst>
              <a:ext uri="{FF2B5EF4-FFF2-40B4-BE49-F238E27FC236}">
                <a16:creationId xmlns:a16="http://schemas.microsoft.com/office/drawing/2014/main" id="{ED09E393-D0A6-2F21-6C2C-7D0829443DFF}"/>
              </a:ext>
            </a:extLst>
          </p:cNvPr>
          <p:cNvCxnSpPr>
            <a:cxnSpLocks/>
          </p:cNvCxnSpPr>
          <p:nvPr userDrawn="1"/>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 Placeholder 10">
            <a:extLst>
              <a:ext uri="{FF2B5EF4-FFF2-40B4-BE49-F238E27FC236}">
                <a16:creationId xmlns:a16="http://schemas.microsoft.com/office/drawing/2014/main" id="{F6F741EA-D3D4-776A-6883-25D02A6E7FD8}"/>
              </a:ext>
            </a:extLst>
          </p:cNvPr>
          <p:cNvSpPr>
            <a:spLocks noGrp="1"/>
          </p:cNvSpPr>
          <p:nvPr>
            <p:ph type="body" sz="quarter" idx="14" hasCustomPrompt="1"/>
          </p:nvPr>
        </p:nvSpPr>
        <p:spPr>
          <a:xfrm>
            <a:off x="1885950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3" name="Text Placeholder 10">
            <a:extLst>
              <a:ext uri="{FF2B5EF4-FFF2-40B4-BE49-F238E27FC236}">
                <a16:creationId xmlns:a16="http://schemas.microsoft.com/office/drawing/2014/main" id="{D31017D2-975A-681E-C681-98B48E7D5166}"/>
              </a:ext>
            </a:extLst>
          </p:cNvPr>
          <p:cNvSpPr>
            <a:spLocks noGrp="1"/>
          </p:cNvSpPr>
          <p:nvPr>
            <p:ph type="body" sz="quarter" idx="13" hasCustomPrompt="1"/>
          </p:nvPr>
        </p:nvSpPr>
        <p:spPr>
          <a:xfrm>
            <a:off x="1276776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2" name="Text Placeholder 10">
            <a:extLst>
              <a:ext uri="{FF2B5EF4-FFF2-40B4-BE49-F238E27FC236}">
                <a16:creationId xmlns:a16="http://schemas.microsoft.com/office/drawing/2014/main" id="{1865FC48-895C-5CE2-266E-547D5D5FAC3C}"/>
              </a:ext>
            </a:extLst>
          </p:cNvPr>
          <p:cNvSpPr>
            <a:spLocks noGrp="1"/>
          </p:cNvSpPr>
          <p:nvPr>
            <p:ph type="body" sz="quarter" idx="12" hasCustomPrompt="1"/>
          </p:nvPr>
        </p:nvSpPr>
        <p:spPr>
          <a:xfrm>
            <a:off x="6669591"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1" name="Text Placeholder 10">
            <a:extLst>
              <a:ext uri="{FF2B5EF4-FFF2-40B4-BE49-F238E27FC236}">
                <a16:creationId xmlns:a16="http://schemas.microsoft.com/office/drawing/2014/main" id="{BF43B608-D9EE-A34E-BA42-683B87A855E8}"/>
              </a:ext>
            </a:extLst>
          </p:cNvPr>
          <p:cNvSpPr>
            <a:spLocks noGrp="1"/>
          </p:cNvSpPr>
          <p:nvPr>
            <p:ph type="body" sz="quarter" idx="11" hasCustomPrompt="1"/>
          </p:nvPr>
        </p:nvSpPr>
        <p:spPr>
          <a:xfrm>
            <a:off x="576072" y="6656832"/>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 name="Title 1">
            <a:extLst>
              <a:ext uri="{FF2B5EF4-FFF2-40B4-BE49-F238E27FC236}">
                <a16:creationId xmlns:a16="http://schemas.microsoft.com/office/drawing/2014/main" id="{D2AD5963-624E-80CB-ED44-08081B6C57A1}"/>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251243328"/>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oxes, 4 stacke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358C1184-7A80-8343-9BCE-2A2A17D45F8D}"/>
              </a:ext>
            </a:extLst>
          </p:cNvPr>
          <p:cNvSpPr>
            <a:spLocks noGrp="1"/>
          </p:cNvSpPr>
          <p:nvPr>
            <p:ph type="body" sz="quarter" idx="22"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4" name="Text Placeholder 8">
            <a:extLst>
              <a:ext uri="{FF2B5EF4-FFF2-40B4-BE49-F238E27FC236}">
                <a16:creationId xmlns:a16="http://schemas.microsoft.com/office/drawing/2014/main" id="{DAF3262F-DF1F-D714-EF46-6083E9B5433A}"/>
              </a:ext>
            </a:extLst>
          </p:cNvPr>
          <p:cNvSpPr>
            <a:spLocks noGrp="1"/>
          </p:cNvSpPr>
          <p:nvPr>
            <p:ph type="body" sz="quarter" idx="21" hasCustomPrompt="1"/>
          </p:nvPr>
        </p:nvSpPr>
        <p:spPr>
          <a:xfrm>
            <a:off x="576072" y="576072"/>
            <a:ext cx="4956175" cy="448056"/>
          </a:xfrm>
        </p:spPr>
        <p:txBody>
          <a:bodyPr/>
          <a:lstStyle>
            <a:lvl1pPr>
              <a:defRPr sz="2800"/>
            </a:lvl1pPr>
          </a:lstStyle>
          <a:p>
            <a:r>
              <a:rPr lang="en-US" dirty="0"/>
              <a:t>Optional, 24/28 eyebrow</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69913"/>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69913"/>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9" name="Title 1">
            <a:extLst>
              <a:ext uri="{FF2B5EF4-FFF2-40B4-BE49-F238E27FC236}">
                <a16:creationId xmlns:a16="http://schemas.microsoft.com/office/drawing/2014/main" id="{F271DCB5-A9E0-1F20-A24C-4AA84B0267BC}"/>
              </a:ext>
            </a:extLst>
          </p:cNvPr>
          <p:cNvSpPr>
            <a:spLocks noGrp="1"/>
          </p:cNvSpPr>
          <p:nvPr>
            <p:ph type="title" hasCustomPrompt="1"/>
          </p:nvPr>
        </p:nvSpPr>
        <p:spPr>
          <a:xfrm>
            <a:off x="576072" y="1543926"/>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2790956173"/>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xes, 4 stacked, cyan">
    <p:bg>
      <p:bgPr>
        <a:solidFill>
          <a:schemeClr val="bg1"/>
        </a:solidFill>
        <a:effectLst/>
      </p:bgPr>
    </p:bg>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D5E05C04-86DD-CE9F-605A-0FDDC4092373}"/>
              </a:ext>
            </a:extLst>
          </p:cNvPr>
          <p:cNvSpPr>
            <a:spLocks noGrp="1"/>
          </p:cNvSpPr>
          <p:nvPr>
            <p:ph type="body" sz="quarter" idx="23" hasCustomPrompt="1"/>
          </p:nvPr>
        </p:nvSpPr>
        <p:spPr>
          <a:xfrm>
            <a:off x="0" y="0"/>
            <a:ext cx="12186635" cy="13716000"/>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A74705B8-1AB0-FDB7-A3AA-29C43B3AB288}"/>
              </a:ext>
            </a:extLst>
          </p:cNvPr>
          <p:cNvSpPr>
            <a:spLocks noGrp="1"/>
          </p:cNvSpPr>
          <p:nvPr>
            <p:ph type="body" sz="quarter" idx="24" hasCustomPrompt="1"/>
          </p:nvPr>
        </p:nvSpPr>
        <p:spPr>
          <a:xfrm>
            <a:off x="12763500" y="12804235"/>
            <a:ext cx="10325100" cy="380824"/>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9" name="Straight Connector 8" descr="Vertical column divider">
            <a:extLst>
              <a:ext uri="{FF2B5EF4-FFF2-40B4-BE49-F238E27FC236}">
                <a16:creationId xmlns:a16="http://schemas.microsoft.com/office/drawing/2014/main" id="{4310F930-AACA-1136-BF1A-C8D49F7B2C0D}"/>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8">
            <a:extLst>
              <a:ext uri="{FF2B5EF4-FFF2-40B4-BE49-F238E27FC236}">
                <a16:creationId xmlns:a16="http://schemas.microsoft.com/office/drawing/2014/main" id="{DAF3262F-DF1F-D714-EF46-6083E9B5433A}"/>
              </a:ext>
            </a:extLst>
          </p:cNvPr>
          <p:cNvSpPr>
            <a:spLocks noGrp="1"/>
          </p:cNvSpPr>
          <p:nvPr>
            <p:ph type="body" sz="quarter" idx="21" hasCustomPrompt="1"/>
          </p:nvPr>
        </p:nvSpPr>
        <p:spPr>
          <a:xfrm>
            <a:off x="576072" y="576072"/>
            <a:ext cx="4956175" cy="448056"/>
          </a:xfrm>
        </p:spPr>
        <p:txBody>
          <a:bodyPr/>
          <a:lstStyle>
            <a:lvl1pPr>
              <a:defRPr sz="2800"/>
            </a:lvl1pPr>
          </a:lstStyle>
          <a:p>
            <a:r>
              <a:rPr lang="en-US" dirty="0"/>
              <a:t>Optional, 24/28 eyebrow</a:t>
            </a:r>
          </a:p>
        </p:txBody>
      </p:sp>
      <p:cxnSp>
        <p:nvCxnSpPr>
          <p:cNvPr id="11" name="Straight Connector 10" descr="Horizontal row divider">
            <a:extLst>
              <a:ext uri="{FF2B5EF4-FFF2-40B4-BE49-F238E27FC236}">
                <a16:creationId xmlns:a16="http://schemas.microsoft.com/office/drawing/2014/main" id="{7B955C17-55C3-3FEA-6163-10C6633EA080}"/>
              </a:ext>
              <a:ext uri="{C183D7F6-B498-43B3-948B-1728B52AA6E4}">
                <adec:decorative xmlns:adec="http://schemas.microsoft.com/office/drawing/2017/decorative" val="0"/>
              </a:ext>
            </a:extLst>
          </p:cNvPr>
          <p:cNvCxnSpPr>
            <a:cxnSpLocks/>
          </p:cNvCxnSpPr>
          <p:nvPr userDrawn="1"/>
        </p:nvCxnSpPr>
        <p:spPr bwMode="auto">
          <a:xfrm>
            <a:off x="12566073" y="6096000"/>
            <a:ext cx="1124795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69913"/>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69913"/>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6" name="Title 1">
            <a:extLst>
              <a:ext uri="{FF2B5EF4-FFF2-40B4-BE49-F238E27FC236}">
                <a16:creationId xmlns:a16="http://schemas.microsoft.com/office/drawing/2014/main" id="{69DD363C-D232-EEF1-9E9B-D5515CA9DF66}"/>
              </a:ext>
            </a:extLst>
          </p:cNvPr>
          <p:cNvSpPr>
            <a:spLocks noGrp="1"/>
          </p:cNvSpPr>
          <p:nvPr>
            <p:ph type="title" hasCustomPrompt="1"/>
          </p:nvPr>
        </p:nvSpPr>
        <p:spPr>
          <a:xfrm>
            <a:off x="576072" y="1519445"/>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744210029"/>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60E2062-653A-EC14-E9D0-1F341BA95A8B}"/>
              </a:ext>
            </a:extLst>
          </p:cNvPr>
          <p:cNvSpPr>
            <a:spLocks noGrp="1"/>
          </p:cNvSpPr>
          <p:nvPr>
            <p:ph type="body" sz="quarter" idx="23"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9" name="Straight Connector 8" descr="Vertical column divider">
            <a:extLst>
              <a:ext uri="{FF2B5EF4-FFF2-40B4-BE49-F238E27FC236}">
                <a16:creationId xmlns:a16="http://schemas.microsoft.com/office/drawing/2014/main" id="{2CE03A21-D173-588B-DB7C-B4818939BEA3}"/>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430FD8B2-B9C5-C542-5DC9-5209C6BD4D2C}"/>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7CBE191C-FFA4-11F6-DA17-FDA26EACD6B1}"/>
              </a:ext>
              <a:ext uri="{C183D7F6-B498-43B3-948B-1728B52AA6E4}">
                <adec:decorative xmlns:adec="http://schemas.microsoft.com/office/drawing/2017/decorative" val="0"/>
              </a:ext>
            </a:extLst>
          </p:cNvPr>
          <p:cNvCxnSpPr>
            <a:cxnSpLocks/>
          </p:cNvCxnSpPr>
          <p:nvPr userDrawn="1"/>
        </p:nvCxnSpPr>
        <p:spPr bwMode="auto">
          <a:xfrm>
            <a:off x="6665976" y="6096000"/>
            <a:ext cx="171528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hasCustomPrompt="1"/>
          </p:nvPr>
        </p:nvSpPr>
        <p:spPr>
          <a:xfrm>
            <a:off x="6669151"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hasCustomPrompt="1"/>
          </p:nvPr>
        </p:nvSpPr>
        <p:spPr>
          <a:xfrm>
            <a:off x="6665976"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2" name="Title 1">
            <a:extLst>
              <a:ext uri="{FF2B5EF4-FFF2-40B4-BE49-F238E27FC236}">
                <a16:creationId xmlns:a16="http://schemas.microsoft.com/office/drawing/2014/main" id="{576DF5A8-22AB-AC6F-22EC-F0EB2BFFEA91}"/>
              </a:ext>
            </a:extLst>
          </p:cNvPr>
          <p:cNvSpPr>
            <a:spLocks noGrp="1"/>
          </p:cNvSpPr>
          <p:nvPr>
            <p:ph type="title" hasCustomPrompt="1"/>
          </p:nvPr>
        </p:nvSpPr>
        <p:spPr>
          <a:xfrm>
            <a:off x="576072" y="576072"/>
            <a:ext cx="4942333"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864648336"/>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oxes, 6 stacked, 2">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60E2062-653A-EC14-E9D0-1F341BA95A8B}"/>
              </a:ext>
            </a:extLst>
          </p:cNvPr>
          <p:cNvSpPr>
            <a:spLocks noGrp="1"/>
          </p:cNvSpPr>
          <p:nvPr>
            <p:ph type="body" sz="quarter" idx="23"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9" name="Straight Connector 8" descr="Vertical column divider">
            <a:extLst>
              <a:ext uri="{FF2B5EF4-FFF2-40B4-BE49-F238E27FC236}">
                <a16:creationId xmlns:a16="http://schemas.microsoft.com/office/drawing/2014/main" id="{6B2D9C7D-356D-3ECA-A1D9-AA1C176ED745}"/>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B5A6BA62-CA4A-8B82-0ED7-2B3DCA764A67}"/>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C9FC150C-7665-8042-7536-109EFC5075EB}"/>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descr="Vertical column divider">
            <a:extLst>
              <a:ext uri="{FF2B5EF4-FFF2-40B4-BE49-F238E27FC236}">
                <a16:creationId xmlns:a16="http://schemas.microsoft.com/office/drawing/2014/main" id="{F2F18283-2D5D-D262-7A55-AE9920B28BEA}"/>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hasCustomPrompt="1"/>
          </p:nvPr>
        </p:nvSpPr>
        <p:spPr>
          <a:xfrm>
            <a:off x="6669151"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hasCustomPrompt="1"/>
          </p:nvPr>
        </p:nvSpPr>
        <p:spPr>
          <a:xfrm>
            <a:off x="574675" y="6667501"/>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7" name="Title 1">
            <a:extLst>
              <a:ext uri="{FF2B5EF4-FFF2-40B4-BE49-F238E27FC236}">
                <a16:creationId xmlns:a16="http://schemas.microsoft.com/office/drawing/2014/main" id="{1E5AAE58-9DFE-F511-F98B-B7EA4F680832}"/>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5048719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
        <p:nvSpPr>
          <p:cNvPr id="9" name="Text Placeholder 5">
            <a:extLst>
              <a:ext uri="{FF2B5EF4-FFF2-40B4-BE49-F238E27FC236}">
                <a16:creationId xmlns:a16="http://schemas.microsoft.com/office/drawing/2014/main" id="{9D07159C-3A3B-CDBC-3A68-E37895B8E42A}"/>
              </a:ext>
            </a:extLst>
          </p:cNvPr>
          <p:cNvSpPr>
            <a:spLocks noGrp="1"/>
          </p:cNvSpPr>
          <p:nvPr>
            <p:ph type="body" sz="quarter" idx="13" hasCustomPrompt="1"/>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email.address@ibm.com</a:t>
            </a:r>
            <a:br>
              <a:rPr lang="en-US" dirty="0"/>
            </a:br>
            <a:r>
              <a:rPr lang="en-US" dirty="0"/>
              <a:t>+41 23 456 78 90</a:t>
            </a:r>
          </a:p>
        </p:txBody>
      </p:sp>
      <p:sp>
        <p:nvSpPr>
          <p:cNvPr id="3" name="Text Placeholder 6">
            <a:extLst>
              <a:ext uri="{FF2B5EF4-FFF2-40B4-BE49-F238E27FC236}">
                <a16:creationId xmlns:a16="http://schemas.microsoft.com/office/drawing/2014/main" id="{729736D0-91F8-2807-27F8-8956FC2EF25B}"/>
              </a:ext>
            </a:extLst>
          </p:cNvPr>
          <p:cNvSpPr>
            <a:spLocks noGrp="1"/>
          </p:cNvSpPr>
          <p:nvPr>
            <p:ph type="body" sz="quarter" idx="12" hasCustomPrompt="1"/>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62880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88982564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4 columns">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BCC2FA21-066F-BA5E-3FD4-21850BA25516}"/>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59500" y="3429000"/>
            <a:ext cx="4959350"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3500" y="3429000"/>
            <a:ext cx="4953000"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4" name="Title 1">
            <a:extLst>
              <a:ext uri="{FF2B5EF4-FFF2-40B4-BE49-F238E27FC236}">
                <a16:creationId xmlns:a16="http://schemas.microsoft.com/office/drawing/2014/main" id="{97F843DE-5A1B-5CD2-12A7-F90AAE7C3903}"/>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oxes, 7 stacke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60E2062-653A-EC14-E9D0-1F341BA95A8B}"/>
              </a:ext>
            </a:extLst>
          </p:cNvPr>
          <p:cNvSpPr>
            <a:spLocks noGrp="1"/>
          </p:cNvSpPr>
          <p:nvPr>
            <p:ph type="body" sz="quarter" idx="23"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hasCustomPrompt="1"/>
          </p:nvPr>
        </p:nvSpPr>
        <p:spPr>
          <a:xfrm>
            <a:off x="6669151"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2" name="Text Placeholder 4">
            <a:extLst>
              <a:ext uri="{FF2B5EF4-FFF2-40B4-BE49-F238E27FC236}">
                <a16:creationId xmlns:a16="http://schemas.microsoft.com/office/drawing/2014/main" id="{98B298B6-0248-C07A-9080-E714E74FEE6F}"/>
              </a:ext>
            </a:extLst>
          </p:cNvPr>
          <p:cNvSpPr>
            <a:spLocks noGrp="1"/>
          </p:cNvSpPr>
          <p:nvPr>
            <p:ph type="body" sz="quarter" idx="24" hasCustomPrompt="1"/>
          </p:nvPr>
        </p:nvSpPr>
        <p:spPr>
          <a:xfrm>
            <a:off x="580078"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hasCustomPrompt="1"/>
          </p:nvPr>
        </p:nvSpPr>
        <p:spPr>
          <a:xfrm>
            <a:off x="6665976"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7" name="Title 1">
            <a:extLst>
              <a:ext uri="{FF2B5EF4-FFF2-40B4-BE49-F238E27FC236}">
                <a16:creationId xmlns:a16="http://schemas.microsoft.com/office/drawing/2014/main" id="{FAD37854-BE7B-0244-9015-27B0AB1EDCE6}"/>
              </a:ext>
            </a:extLst>
          </p:cNvPr>
          <p:cNvSpPr>
            <a:spLocks noGrp="1"/>
          </p:cNvSpPr>
          <p:nvPr>
            <p:ph type="title" hasCustomPrompt="1"/>
          </p:nvPr>
        </p:nvSpPr>
        <p:spPr>
          <a:xfrm>
            <a:off x="576073" y="576072"/>
            <a:ext cx="4953000"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690001495"/>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3 columns, icons">
    <p:bg>
      <p:bgPr>
        <a:solidFill>
          <a:schemeClr val="bg1"/>
        </a:solidFill>
        <a:effectLst/>
      </p:bgPr>
    </p:bg>
    <p:spTree>
      <p:nvGrpSpPr>
        <p:cNvPr id="1" name=""/>
        <p:cNvGrpSpPr/>
        <p:nvPr/>
      </p:nvGrpSpPr>
      <p:grpSpPr>
        <a:xfrm>
          <a:off x="0" y="0"/>
          <a:ext cx="0" cy="0"/>
          <a:chOff x="0" y="0"/>
          <a:chExt cx="0" cy="0"/>
        </a:xfrm>
      </p:grpSpPr>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IGARSS'25 Tutorial / © 2025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6" name="Text Placeholder 4">
            <a:extLst>
              <a:ext uri="{FF2B5EF4-FFF2-40B4-BE49-F238E27FC236}">
                <a16:creationId xmlns:a16="http://schemas.microsoft.com/office/drawing/2014/main" id="{54E01E8A-2744-2E6D-2061-2E8F55549383}"/>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15" name="Picture Placeholder 4" descr="Place pictogram here">
            <a:extLst>
              <a:ext uri="{FF2B5EF4-FFF2-40B4-BE49-F238E27FC236}">
                <a16:creationId xmlns:a16="http://schemas.microsoft.com/office/drawing/2014/main" id="{7AF36267-0FDF-0D87-2993-125EAA077848}"/>
              </a:ext>
            </a:extLst>
          </p:cNvPr>
          <p:cNvSpPr>
            <a:spLocks noGrp="1" noChangeAspect="1"/>
          </p:cNvSpPr>
          <p:nvPr>
            <p:ph type="pic" sz="quarter" idx="19" hasCustomPrompt="1"/>
          </p:nvPr>
        </p:nvSpPr>
        <p:spPr>
          <a:xfrm>
            <a:off x="6664452" y="576072"/>
            <a:ext cx="1216152" cy="121446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63638" y="3429000"/>
            <a:ext cx="4959350" cy="8572500"/>
          </a:xfrm>
          <a:ln w="12700">
            <a:miter lim="400000"/>
          </a:ln>
        </p:spPr>
        <p:txBody>
          <a:bodyPr lIns="0" tIns="0" rIns="0" bIns="0"/>
          <a:lstStyle>
            <a:lvl1pPr>
              <a:defRPr lang="en-GB" dirty="0">
                <a:latin typeface="+mn-lt"/>
              </a:defRPr>
            </a:lvl1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7638" y="3429000"/>
            <a:ext cx="4953000" cy="8572500"/>
          </a:xfrm>
          <a:ln w="12700">
            <a:miter lim="400000"/>
          </a:ln>
        </p:spPr>
        <p:txBody>
          <a:bodyPr lIns="0" tIns="0" rIns="0" bIns="0"/>
          <a:lstStyle>
            <a:lvl1pPr>
              <a:defRPr lang="en-GB" dirty="0">
                <a:latin typeface="+mn-lt"/>
              </a:defRPr>
            </a:lvl1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CE77B1F4-41D2-9344-D4BB-1198012AF5BC}"/>
              </a:ext>
            </a:extLst>
          </p:cNvPr>
          <p:cNvSpPr>
            <a:spLocks noGrp="1"/>
          </p:cNvSpPr>
          <p:nvPr>
            <p:ph type="title" hasCustomPrompt="1"/>
          </p:nvPr>
        </p:nvSpPr>
        <p:spPr>
          <a:xfrm>
            <a:off x="576073" y="576072"/>
            <a:ext cx="494842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3135259195"/>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3 columns, horizontal, icons">
    <p:bg>
      <p:bgPr>
        <a:solidFill>
          <a:schemeClr val="bg1"/>
        </a:solidFill>
        <a:effectLst/>
      </p:bgPr>
    </p:bg>
    <p:spTree>
      <p:nvGrpSpPr>
        <p:cNvPr id="1" name=""/>
        <p:cNvGrpSpPr/>
        <p:nvPr/>
      </p:nvGrpSpPr>
      <p:grpSpPr>
        <a:xfrm>
          <a:off x="0" y="0"/>
          <a:ext cx="0" cy="0"/>
          <a:chOff x="0" y="0"/>
          <a:chExt cx="0" cy="0"/>
        </a:xfrm>
      </p:grpSpPr>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9700D970-F8E5-FA2A-0176-7B90E9307C30}"/>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2" name="Picture Placeholder 4" descr="Place pictogram here">
            <a:extLst>
              <a:ext uri="{FF2B5EF4-FFF2-40B4-BE49-F238E27FC236}">
                <a16:creationId xmlns:a16="http://schemas.microsoft.com/office/drawing/2014/main" id="{E7C0EA8B-B271-608F-AE52-FBEBB956A6C1}"/>
              </a:ext>
            </a:extLst>
          </p:cNvPr>
          <p:cNvSpPr>
            <a:spLocks noGrp="1" noChangeAspect="1"/>
          </p:cNvSpPr>
          <p:nvPr>
            <p:ph type="pic" sz="quarter" idx="22" hasCustomPrompt="1"/>
          </p:nvPr>
        </p:nvSpPr>
        <p:spPr>
          <a:xfrm>
            <a:off x="6664452" y="8570540"/>
            <a:ext cx="1216152" cy="1214462"/>
          </a:xfrm>
        </p:spPr>
        <p:txBody>
          <a:bodyPr anchor="ctr"/>
          <a:lstStyle>
            <a:lvl1pPr algn="ctr">
              <a:defRPr sz="1600">
                <a:solidFill>
                  <a:schemeClr val="tx1"/>
                </a:solidFill>
              </a:defRPr>
            </a:lvl1pPr>
          </a:lstStyle>
          <a:p>
            <a:r>
              <a:rPr lang="en-US"/>
              <a:t>Pictogram</a:t>
            </a:r>
          </a:p>
        </p:txBody>
      </p:sp>
      <p:sp>
        <p:nvSpPr>
          <p:cNvPr id="8" name="Picture Placeholder 4" descr="Place pictogram here">
            <a:extLst>
              <a:ext uri="{FF2B5EF4-FFF2-40B4-BE49-F238E27FC236}">
                <a16:creationId xmlns:a16="http://schemas.microsoft.com/office/drawing/2014/main" id="{DDFAA23C-A841-E07C-3BD5-A6C92C5E1CF2}"/>
              </a:ext>
            </a:extLst>
          </p:cNvPr>
          <p:cNvSpPr>
            <a:spLocks noGrp="1" noChangeAspect="1"/>
          </p:cNvSpPr>
          <p:nvPr>
            <p:ph type="pic" sz="quarter" idx="21" hasCustomPrompt="1"/>
          </p:nvPr>
        </p:nvSpPr>
        <p:spPr>
          <a:xfrm>
            <a:off x="6664452" y="4377363"/>
            <a:ext cx="1216152" cy="1214462"/>
          </a:xfrm>
        </p:spPr>
        <p:txBody>
          <a:bodyPr anchor="ctr"/>
          <a:lstStyle>
            <a:lvl1pPr algn="ctr">
              <a:defRPr sz="1600">
                <a:solidFill>
                  <a:schemeClr val="tx1"/>
                </a:solidFill>
              </a:defRPr>
            </a:lvl1pPr>
          </a:lstStyle>
          <a:p>
            <a:r>
              <a:rPr lang="en-US"/>
              <a:t>Pictogram</a:t>
            </a:r>
          </a:p>
        </p:txBody>
      </p:sp>
      <p:sp>
        <p:nvSpPr>
          <p:cNvPr id="5" name="Picture Placeholder 4" descr="Place pictogram here">
            <a:extLst>
              <a:ext uri="{FF2B5EF4-FFF2-40B4-BE49-F238E27FC236}">
                <a16:creationId xmlns:a16="http://schemas.microsoft.com/office/drawing/2014/main" id="{8AA5B81C-42CA-B34F-D87C-64DB0B275E6D}"/>
              </a:ext>
            </a:extLst>
          </p:cNvPr>
          <p:cNvSpPr>
            <a:spLocks noGrp="1" noChangeAspect="1"/>
          </p:cNvSpPr>
          <p:nvPr>
            <p:ph type="pic" sz="quarter" idx="20" hasCustomPrompt="1"/>
          </p:nvPr>
        </p:nvSpPr>
        <p:spPr>
          <a:xfrm>
            <a:off x="6664452" y="576072"/>
            <a:ext cx="1216152" cy="121446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hasCustomPrompt="1"/>
          </p:nvPr>
        </p:nvSpPr>
        <p:spPr>
          <a:xfrm>
            <a:off x="8451669" y="8572500"/>
            <a:ext cx="11931831"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hasCustomPrompt="1"/>
          </p:nvPr>
        </p:nvSpPr>
        <p:spPr>
          <a:xfrm>
            <a:off x="8451669" y="4381500"/>
            <a:ext cx="11931831"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hasCustomPrompt="1"/>
          </p:nvPr>
        </p:nvSpPr>
        <p:spPr>
          <a:xfrm>
            <a:off x="8451669" y="576072"/>
            <a:ext cx="11931831"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E79208E0-531F-1749-7B4C-C69E6DC6AB24}"/>
              </a:ext>
            </a:extLst>
          </p:cNvPr>
          <p:cNvSpPr>
            <a:spLocks noGrp="1"/>
          </p:cNvSpPr>
          <p:nvPr>
            <p:ph type="title" hasCustomPrompt="1"/>
          </p:nvPr>
        </p:nvSpPr>
        <p:spPr>
          <a:xfrm>
            <a:off x="576073" y="576072"/>
            <a:ext cx="494842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75485697"/>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xes, 4 horizontal, cyan, icons">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0FEC44B-1600-B9F8-1684-FFB7192EBA0B}"/>
              </a:ext>
            </a:extLst>
          </p:cNvPr>
          <p:cNvSpPr>
            <a:spLocks noGrp="1"/>
          </p:cNvSpPr>
          <p:nvPr>
            <p:ph type="body" sz="quarter" idx="19" hasCustomPrompt="1"/>
          </p:nvPr>
        </p:nvSpPr>
        <p:spPr>
          <a:xfrm>
            <a:off x="0" y="0"/>
            <a:ext cx="24378635" cy="6071616"/>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0" name="Text Placeholder 4">
            <a:extLst>
              <a:ext uri="{FF2B5EF4-FFF2-40B4-BE49-F238E27FC236}">
                <a16:creationId xmlns:a16="http://schemas.microsoft.com/office/drawing/2014/main" id="{30702F5D-FB22-B3AB-7F80-7BEE65D812DF}"/>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25" name="Straight Connector 24" descr="Vertical column divider">
            <a:extLst>
              <a:ext uri="{FF2B5EF4-FFF2-40B4-BE49-F238E27FC236}">
                <a16:creationId xmlns:a16="http://schemas.microsoft.com/office/drawing/2014/main" id="{780EC537-6AA3-510C-DF1E-ECC10C623554}"/>
              </a:ext>
            </a:extLst>
          </p:cNvPr>
          <p:cNvCxnSpPr>
            <a:cxnSpLocks/>
          </p:cNvCxnSpPr>
          <p:nvPr userDrawn="1"/>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descr="Vertical column divider">
            <a:extLst>
              <a:ext uri="{FF2B5EF4-FFF2-40B4-BE49-F238E27FC236}">
                <a16:creationId xmlns:a16="http://schemas.microsoft.com/office/drawing/2014/main" id="{C7CD10D1-BCE8-0FA8-2E48-0B12BD3257E1}"/>
              </a:ext>
            </a:extLst>
          </p:cNvPr>
          <p:cNvCxnSpPr>
            <a:cxnSpLocks/>
          </p:cNvCxnSpPr>
          <p:nvPr userDrawn="1"/>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descr="Vertical column divider">
            <a:extLst>
              <a:ext uri="{FF2B5EF4-FFF2-40B4-BE49-F238E27FC236}">
                <a16:creationId xmlns:a16="http://schemas.microsoft.com/office/drawing/2014/main" id="{ED09E393-D0A6-2F21-6C2C-7D0829443DFF}"/>
              </a:ext>
            </a:extLst>
          </p:cNvPr>
          <p:cNvCxnSpPr>
            <a:cxnSpLocks/>
          </p:cNvCxnSpPr>
          <p:nvPr userDrawn="1"/>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Picture Placeholder 11" descr="Place pictogram here">
            <a:extLst>
              <a:ext uri="{FF2B5EF4-FFF2-40B4-BE49-F238E27FC236}">
                <a16:creationId xmlns:a16="http://schemas.microsoft.com/office/drawing/2014/main" id="{545AD470-DED9-E13A-5B2F-DFA4BC29AD02}"/>
              </a:ext>
            </a:extLst>
          </p:cNvPr>
          <p:cNvSpPr>
            <a:spLocks noGrp="1" noChangeAspect="1"/>
          </p:cNvSpPr>
          <p:nvPr>
            <p:ph type="pic" sz="quarter" idx="17" hasCustomPrompt="1"/>
          </p:nvPr>
        </p:nvSpPr>
        <p:spPr>
          <a:xfrm>
            <a:off x="18863760" y="6667501"/>
            <a:ext cx="1217844" cy="1216152"/>
          </a:xfrm>
        </p:spPr>
        <p:txBody>
          <a:bodyPr anchor="ctr"/>
          <a:lstStyle>
            <a:lvl1pPr algn="ctr">
              <a:defRPr sz="1600">
                <a:solidFill>
                  <a:schemeClr val="tx1"/>
                </a:solidFill>
              </a:defRPr>
            </a:lvl1pPr>
          </a:lstStyle>
          <a:p>
            <a:r>
              <a:rPr lang="en-US"/>
              <a:t>Pictogram</a:t>
            </a:r>
          </a:p>
        </p:txBody>
      </p:sp>
      <p:sp>
        <p:nvSpPr>
          <p:cNvPr id="2" name="Picture Placeholder 4" descr="Place pictogram here">
            <a:extLst>
              <a:ext uri="{FF2B5EF4-FFF2-40B4-BE49-F238E27FC236}">
                <a16:creationId xmlns:a16="http://schemas.microsoft.com/office/drawing/2014/main" id="{E57D4FD7-E5D5-A153-E76B-AB52450D2A8F}"/>
              </a:ext>
            </a:extLst>
          </p:cNvPr>
          <p:cNvSpPr>
            <a:spLocks noGrp="1" noChangeAspect="1"/>
          </p:cNvSpPr>
          <p:nvPr>
            <p:ph type="pic" sz="quarter" idx="16" hasCustomPrompt="1"/>
          </p:nvPr>
        </p:nvSpPr>
        <p:spPr>
          <a:xfrm>
            <a:off x="12767760" y="6667501"/>
            <a:ext cx="1216152" cy="1214462"/>
          </a:xfrm>
        </p:spPr>
        <p:txBody>
          <a:bodyPr anchor="ctr"/>
          <a:lstStyle>
            <a:lvl1pPr algn="ctr">
              <a:defRPr sz="1600">
                <a:solidFill>
                  <a:schemeClr val="tx1"/>
                </a:solidFill>
              </a:defRPr>
            </a:lvl1pPr>
          </a:lstStyle>
          <a:p>
            <a:r>
              <a:rPr lang="en-US"/>
              <a:t>Pictogram</a:t>
            </a:r>
          </a:p>
        </p:txBody>
      </p:sp>
      <p:sp>
        <p:nvSpPr>
          <p:cNvPr id="7" name="Picture Placeholder 4" descr="Place pictogram here">
            <a:extLst>
              <a:ext uri="{FF2B5EF4-FFF2-40B4-BE49-F238E27FC236}">
                <a16:creationId xmlns:a16="http://schemas.microsoft.com/office/drawing/2014/main" id="{F6808A05-7A92-DCF6-91F4-AE7AD4973BA7}"/>
              </a:ext>
            </a:extLst>
          </p:cNvPr>
          <p:cNvSpPr>
            <a:spLocks noGrp="1" noChangeAspect="1"/>
          </p:cNvSpPr>
          <p:nvPr>
            <p:ph type="pic" sz="quarter" idx="21" hasCustomPrompt="1"/>
          </p:nvPr>
        </p:nvSpPr>
        <p:spPr>
          <a:xfrm>
            <a:off x="6668712" y="6667501"/>
            <a:ext cx="1216152" cy="1214462"/>
          </a:xfrm>
        </p:spPr>
        <p:txBody>
          <a:bodyPr anchor="ctr"/>
          <a:lstStyle>
            <a:lvl1pPr algn="ctr">
              <a:defRPr sz="1600">
                <a:solidFill>
                  <a:schemeClr val="tx1"/>
                </a:solidFill>
              </a:defRPr>
            </a:lvl1pPr>
          </a:lstStyle>
          <a:p>
            <a:r>
              <a:rPr lang="en-US"/>
              <a:t>Pictogram</a:t>
            </a:r>
          </a:p>
        </p:txBody>
      </p:sp>
      <p:sp>
        <p:nvSpPr>
          <p:cNvPr id="8" name="Picture Placeholder 4" descr="Place pictogram here">
            <a:extLst>
              <a:ext uri="{FF2B5EF4-FFF2-40B4-BE49-F238E27FC236}">
                <a16:creationId xmlns:a16="http://schemas.microsoft.com/office/drawing/2014/main" id="{CA169BCC-62B8-D069-8CFA-30EA9DC9004F}"/>
              </a:ext>
            </a:extLst>
          </p:cNvPr>
          <p:cNvSpPr>
            <a:spLocks noGrp="1" noChangeAspect="1"/>
          </p:cNvSpPr>
          <p:nvPr>
            <p:ph type="pic" sz="quarter" idx="22" hasCustomPrompt="1"/>
          </p:nvPr>
        </p:nvSpPr>
        <p:spPr>
          <a:xfrm>
            <a:off x="580146" y="6667501"/>
            <a:ext cx="1216152" cy="1214462"/>
          </a:xfrm>
        </p:spPr>
        <p:txBody>
          <a:bodyPr anchor="ctr"/>
          <a:lstStyle>
            <a:lvl1pPr algn="ctr">
              <a:defRPr sz="1600">
                <a:solidFill>
                  <a:schemeClr val="tx1"/>
                </a:solidFill>
              </a:defRPr>
            </a:lvl1pPr>
          </a:lstStyle>
          <a:p>
            <a:r>
              <a:rPr lang="en-US"/>
              <a:t>Pictogram</a:t>
            </a:r>
          </a:p>
        </p:txBody>
      </p:sp>
      <p:sp>
        <p:nvSpPr>
          <p:cNvPr id="24" name="Text Placeholder 10">
            <a:extLst>
              <a:ext uri="{FF2B5EF4-FFF2-40B4-BE49-F238E27FC236}">
                <a16:creationId xmlns:a16="http://schemas.microsoft.com/office/drawing/2014/main" id="{F6F741EA-D3D4-776A-6883-25D02A6E7FD8}"/>
              </a:ext>
            </a:extLst>
          </p:cNvPr>
          <p:cNvSpPr>
            <a:spLocks noGrp="1"/>
          </p:cNvSpPr>
          <p:nvPr>
            <p:ph type="body" sz="quarter" idx="14" hasCustomPrompt="1"/>
          </p:nvPr>
        </p:nvSpPr>
        <p:spPr>
          <a:xfrm>
            <a:off x="18859500" y="8479539"/>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3" name="Text Placeholder 10">
            <a:extLst>
              <a:ext uri="{FF2B5EF4-FFF2-40B4-BE49-F238E27FC236}">
                <a16:creationId xmlns:a16="http://schemas.microsoft.com/office/drawing/2014/main" id="{D31017D2-975A-681E-C681-98B48E7D5166}"/>
              </a:ext>
            </a:extLst>
          </p:cNvPr>
          <p:cNvSpPr>
            <a:spLocks noGrp="1"/>
          </p:cNvSpPr>
          <p:nvPr>
            <p:ph type="body" sz="quarter" idx="13" hasCustomPrompt="1"/>
          </p:nvPr>
        </p:nvSpPr>
        <p:spPr>
          <a:xfrm>
            <a:off x="12767760" y="8479539"/>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2" name="Text Placeholder 10">
            <a:extLst>
              <a:ext uri="{FF2B5EF4-FFF2-40B4-BE49-F238E27FC236}">
                <a16:creationId xmlns:a16="http://schemas.microsoft.com/office/drawing/2014/main" id="{1865FC48-895C-5CE2-266E-547D5D5FAC3C}"/>
              </a:ext>
            </a:extLst>
          </p:cNvPr>
          <p:cNvSpPr>
            <a:spLocks noGrp="1"/>
          </p:cNvSpPr>
          <p:nvPr>
            <p:ph type="body" sz="quarter" idx="12" hasCustomPrompt="1"/>
          </p:nvPr>
        </p:nvSpPr>
        <p:spPr>
          <a:xfrm>
            <a:off x="6669591" y="8479539"/>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1" name="Text Placeholder 10">
            <a:extLst>
              <a:ext uri="{FF2B5EF4-FFF2-40B4-BE49-F238E27FC236}">
                <a16:creationId xmlns:a16="http://schemas.microsoft.com/office/drawing/2014/main" id="{BF43B608-D9EE-A34E-BA42-683B87A855E8}"/>
              </a:ext>
            </a:extLst>
          </p:cNvPr>
          <p:cNvSpPr>
            <a:spLocks noGrp="1"/>
          </p:cNvSpPr>
          <p:nvPr>
            <p:ph type="body" sz="quarter" idx="11" hasCustomPrompt="1"/>
          </p:nvPr>
        </p:nvSpPr>
        <p:spPr>
          <a:xfrm>
            <a:off x="576072" y="8468870"/>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9" name="Title 1">
            <a:extLst>
              <a:ext uri="{FF2B5EF4-FFF2-40B4-BE49-F238E27FC236}">
                <a16:creationId xmlns:a16="http://schemas.microsoft.com/office/drawing/2014/main" id="{C3E84DA8-7169-A98B-5305-0790E956A4A2}"/>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93425436"/>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xes, 4 stacked wide, icons">
    <p:bg>
      <p:bgPr>
        <a:solidFill>
          <a:schemeClr val="bg1"/>
        </a:solidFill>
        <a:effectLst/>
      </p:bgPr>
    </p:bg>
    <p:spTree>
      <p:nvGrpSpPr>
        <p:cNvPr id="1" name=""/>
        <p:cNvGrpSpPr/>
        <p:nvPr/>
      </p:nvGrpSpPr>
      <p:grpSpPr>
        <a:xfrm>
          <a:off x="0" y="0"/>
          <a:ext cx="0" cy="0"/>
          <a:chOff x="0" y="0"/>
          <a:chExt cx="0" cy="0"/>
        </a:xfrm>
      </p:grpSpPr>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IGARSS'25 Tutorial / © 2025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949987E9-3403-6936-A8E0-F8C92D831D7D}"/>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hasCustomPrompt="1"/>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hasCustomPrompt="1"/>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hasCustomPrompt="1"/>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hasCustomPrompt="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Tree>
    <p:extLst>
      <p:ext uri="{BB962C8B-B14F-4D97-AF65-F5344CB8AC3E}">
        <p14:creationId xmlns:p14="http://schemas.microsoft.com/office/powerpoint/2010/main" val="4294843073"/>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IGARSS'25 Tutorial / © 2025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C23C550E-F7B3-F178-491E-EDD481EA2FCF}"/>
              </a:ext>
            </a:extLst>
          </p:cNvPr>
          <p:cNvSpPr>
            <a:spLocks noGrp="1"/>
          </p:cNvSpPr>
          <p:nvPr>
            <p:ph type="body" sz="quarter" idx="24"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25" name="Picture Placeholder 18" descr="Place pictogram here">
            <a:extLst>
              <a:ext uri="{FF2B5EF4-FFF2-40B4-BE49-F238E27FC236}">
                <a16:creationId xmlns:a16="http://schemas.microsoft.com/office/drawing/2014/main" id="{19930FD2-AB49-E900-01D4-325AC636E1A1}"/>
              </a:ext>
            </a:extLst>
          </p:cNvPr>
          <p:cNvSpPr>
            <a:spLocks noGrp="1"/>
          </p:cNvSpPr>
          <p:nvPr>
            <p:ph type="pic" sz="quarter" idx="30" hasCustomPrompt="1"/>
          </p:nvPr>
        </p:nvSpPr>
        <p:spPr>
          <a:xfrm>
            <a:off x="18847777" y="6694631"/>
            <a:ext cx="1216152" cy="1216152"/>
          </a:xfrm>
        </p:spPr>
        <p:txBody>
          <a:bodyPr anchor="ctr"/>
          <a:lstStyle>
            <a:lvl1pPr algn="ctr">
              <a:defRPr sz="1600"/>
            </a:lvl1pPr>
          </a:lstStyle>
          <a:p>
            <a:r>
              <a:rPr lang="en-US"/>
              <a:t>Pictogram</a:t>
            </a:r>
          </a:p>
        </p:txBody>
      </p:sp>
      <p:sp>
        <p:nvSpPr>
          <p:cNvPr id="13" name="Picture Placeholder 18" descr="Place pictogram here">
            <a:extLst>
              <a:ext uri="{FF2B5EF4-FFF2-40B4-BE49-F238E27FC236}">
                <a16:creationId xmlns:a16="http://schemas.microsoft.com/office/drawing/2014/main" id="{CB836384-543A-5E42-D92E-A2FD65482BBC}"/>
              </a:ext>
            </a:extLst>
          </p:cNvPr>
          <p:cNvSpPr>
            <a:spLocks noGrp="1"/>
          </p:cNvSpPr>
          <p:nvPr>
            <p:ph type="pic" sz="quarter" idx="26" hasCustomPrompt="1"/>
          </p:nvPr>
        </p:nvSpPr>
        <p:spPr>
          <a:xfrm>
            <a:off x="12763500" y="6694631"/>
            <a:ext cx="1216152" cy="1216152"/>
          </a:xfrm>
        </p:spPr>
        <p:txBody>
          <a:bodyPr anchor="ctr"/>
          <a:lstStyle>
            <a:lvl1pPr algn="ctr">
              <a:defRPr sz="1600"/>
            </a:lvl1pPr>
          </a:lstStyle>
          <a:p>
            <a:r>
              <a:rPr lang="en-US"/>
              <a:t>Pictogram</a:t>
            </a:r>
          </a:p>
        </p:txBody>
      </p:sp>
      <p:sp>
        <p:nvSpPr>
          <p:cNvPr id="15" name="Picture Placeholder 18" descr="Place pictogram here">
            <a:extLst>
              <a:ext uri="{FF2B5EF4-FFF2-40B4-BE49-F238E27FC236}">
                <a16:creationId xmlns:a16="http://schemas.microsoft.com/office/drawing/2014/main" id="{BB448BE9-812E-5DFC-F42A-A19CE812AA6B}"/>
              </a:ext>
            </a:extLst>
          </p:cNvPr>
          <p:cNvSpPr>
            <a:spLocks noGrp="1"/>
          </p:cNvSpPr>
          <p:nvPr>
            <p:ph type="pic" sz="quarter" idx="28" hasCustomPrompt="1"/>
          </p:nvPr>
        </p:nvSpPr>
        <p:spPr>
          <a:xfrm>
            <a:off x="6655777" y="6694631"/>
            <a:ext cx="1216152" cy="1216152"/>
          </a:xfrm>
        </p:spPr>
        <p:txBody>
          <a:bodyPr anchor="ctr"/>
          <a:lstStyle>
            <a:lvl1pPr algn="ctr">
              <a:defRPr sz="1600"/>
            </a:lvl1pPr>
          </a:lstStyle>
          <a:p>
            <a:r>
              <a:rPr lang="en-US"/>
              <a:t>Pictogram</a:t>
            </a:r>
          </a:p>
        </p:txBody>
      </p:sp>
      <p:sp>
        <p:nvSpPr>
          <p:cNvPr id="22" name="Picture Placeholder 14" descr="Place pictogram here">
            <a:extLst>
              <a:ext uri="{FF2B5EF4-FFF2-40B4-BE49-F238E27FC236}">
                <a16:creationId xmlns:a16="http://schemas.microsoft.com/office/drawing/2014/main" id="{A2CDA392-E45B-53AB-5A96-A5BEA4A93DFA}"/>
              </a:ext>
            </a:extLst>
          </p:cNvPr>
          <p:cNvSpPr>
            <a:spLocks noGrp="1"/>
          </p:cNvSpPr>
          <p:nvPr>
            <p:ph type="pic" sz="quarter" idx="29" hasCustomPrompt="1"/>
          </p:nvPr>
        </p:nvSpPr>
        <p:spPr>
          <a:xfrm>
            <a:off x="18847777" y="576072"/>
            <a:ext cx="1216152" cy="1216152"/>
          </a:xfrm>
        </p:spPr>
        <p:txBody>
          <a:bodyPr anchor="ctr"/>
          <a:lstStyle>
            <a:lvl1pPr algn="ctr">
              <a:defRPr sz="1600"/>
            </a:lvl1pPr>
          </a:lstStyle>
          <a:p>
            <a:r>
              <a:rPr lang="en-US"/>
              <a:t>Pictogram</a:t>
            </a:r>
          </a:p>
        </p:txBody>
      </p:sp>
      <p:sp>
        <p:nvSpPr>
          <p:cNvPr id="12" name="Picture Placeholder 14" descr="Place pictogram here">
            <a:extLst>
              <a:ext uri="{FF2B5EF4-FFF2-40B4-BE49-F238E27FC236}">
                <a16:creationId xmlns:a16="http://schemas.microsoft.com/office/drawing/2014/main" id="{FA724B12-D6DD-706C-D8AA-7A45F73C0B0E}"/>
              </a:ext>
            </a:extLst>
          </p:cNvPr>
          <p:cNvSpPr>
            <a:spLocks noGrp="1"/>
          </p:cNvSpPr>
          <p:nvPr>
            <p:ph type="pic" sz="quarter" idx="25" hasCustomPrompt="1"/>
          </p:nvPr>
        </p:nvSpPr>
        <p:spPr>
          <a:xfrm>
            <a:off x="12763500" y="576072"/>
            <a:ext cx="1216152" cy="1216152"/>
          </a:xfrm>
        </p:spPr>
        <p:txBody>
          <a:bodyPr anchor="ctr"/>
          <a:lstStyle>
            <a:lvl1pPr algn="ctr">
              <a:defRPr sz="1600"/>
            </a:lvl1pPr>
          </a:lstStyle>
          <a:p>
            <a:r>
              <a:rPr lang="en-US"/>
              <a:t>Pictogram</a:t>
            </a:r>
          </a:p>
        </p:txBody>
      </p:sp>
      <p:sp>
        <p:nvSpPr>
          <p:cNvPr id="14" name="Picture Placeholder 14" descr="Place pictogram here">
            <a:extLst>
              <a:ext uri="{FF2B5EF4-FFF2-40B4-BE49-F238E27FC236}">
                <a16:creationId xmlns:a16="http://schemas.microsoft.com/office/drawing/2014/main" id="{CD3825BC-776A-4C7B-6079-A847FBBCAB9F}"/>
              </a:ext>
            </a:extLst>
          </p:cNvPr>
          <p:cNvSpPr>
            <a:spLocks noGrp="1"/>
          </p:cNvSpPr>
          <p:nvPr>
            <p:ph type="pic" sz="quarter" idx="27" hasCustomPrompt="1"/>
          </p:nvPr>
        </p:nvSpPr>
        <p:spPr>
          <a:xfrm>
            <a:off x="6655777" y="576072"/>
            <a:ext cx="1216152" cy="1216152"/>
          </a:xfrm>
        </p:spPr>
        <p:txBody>
          <a:bodyPr anchor="ctr"/>
          <a:lstStyle>
            <a:lvl1pPr algn="ctr">
              <a:defRPr sz="1600"/>
            </a:lvl1pPr>
          </a:lstStyle>
          <a:p>
            <a:r>
              <a:rPr lang="en-US"/>
              <a:t>Pictogram</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hasCustomPrompt="1"/>
          </p:nvPr>
        </p:nvSpPr>
        <p:spPr>
          <a:xfrm>
            <a:off x="18859501" y="8486854"/>
            <a:ext cx="4953000"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hasCustomPrompt="1"/>
          </p:nvPr>
        </p:nvSpPr>
        <p:spPr>
          <a:xfrm>
            <a:off x="12763501" y="8482048"/>
            <a:ext cx="4951413" cy="2740133"/>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hasCustomPrompt="1"/>
          </p:nvPr>
        </p:nvSpPr>
        <p:spPr>
          <a:xfrm>
            <a:off x="6667500" y="8486854"/>
            <a:ext cx="4951413"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hasCustomPrompt="1"/>
          </p:nvPr>
        </p:nvSpPr>
        <p:spPr>
          <a:xfrm>
            <a:off x="18859501" y="2390854"/>
            <a:ext cx="4953000"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hasCustomPrompt="1"/>
          </p:nvPr>
        </p:nvSpPr>
        <p:spPr>
          <a:xfrm>
            <a:off x="12763501" y="2390854"/>
            <a:ext cx="4953000"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hasCustomPrompt="1"/>
          </p:nvPr>
        </p:nvSpPr>
        <p:spPr>
          <a:xfrm>
            <a:off x="6667500" y="2390854"/>
            <a:ext cx="4951413"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9DB3C8C8-2959-44B6-A7B2-C82F50894982}"/>
              </a:ext>
            </a:extLst>
          </p:cNvPr>
          <p:cNvSpPr>
            <a:spLocks noGrp="1"/>
          </p:cNvSpPr>
          <p:nvPr>
            <p:ph type="title" hasCustomPrompt="1"/>
          </p:nvPr>
        </p:nvSpPr>
        <p:spPr>
          <a:xfrm>
            <a:off x="576073" y="576072"/>
            <a:ext cx="4830116"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840434892"/>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ext Placeholder 10">
            <a:extLst>
              <a:ext uri="{FF2B5EF4-FFF2-40B4-BE49-F238E27FC236}">
                <a16:creationId xmlns:a16="http://schemas.microsoft.com/office/drawing/2014/main" id="{C7327A5F-D732-B7DC-B891-39260DB53AC7}"/>
              </a:ext>
            </a:extLst>
          </p:cNvPr>
          <p:cNvSpPr>
            <a:spLocks noGrp="1"/>
          </p:cNvSpPr>
          <p:nvPr>
            <p:ph type="body" sz="quarter" idx="19" hasCustomPrompt="1"/>
          </p:nvPr>
        </p:nvSpPr>
        <p:spPr>
          <a:xfrm>
            <a:off x="12774613" y="12513366"/>
            <a:ext cx="10284170" cy="671694"/>
          </a:xfrm>
        </p:spPr>
        <p:txBody>
          <a:bodyPr vert="horz" lIns="0" tIns="0" rIns="0" bIns="0" rtlCol="0" anchor="b"/>
          <a:lstStyle>
            <a:lvl1pPr>
              <a:defRPr lang="en-US" sz="1600" kern="1200" dirty="0">
                <a:latin typeface="IBM Plex Sans" panose="020B0503050203000203" pitchFamily="34" charset="0"/>
                <a:ea typeface="+mn-ea"/>
                <a:cs typeface="+mn-cs"/>
              </a:defRPr>
            </a:lvl1pPr>
          </a:lstStyle>
          <a:p>
            <a:pPr lvl="0" defTabSz="1829379"/>
            <a:r>
              <a:rPr lang="en-US" dirty="0"/>
              <a:t>1 Source</a:t>
            </a:r>
          </a:p>
          <a:p>
            <a:pPr lvl="0" defTabSz="1829379"/>
            <a:r>
              <a:rPr lang="en-US" dirty="0"/>
              <a:t>2 Source</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hasCustomPrompt="1"/>
          </p:nvPr>
        </p:nvSpPr>
        <p:spPr>
          <a:xfrm>
            <a:off x="12763500" y="576072"/>
            <a:ext cx="7620000" cy="6288087"/>
          </a:xfrm>
        </p:spPr>
        <p:txBody>
          <a:bodyPr/>
          <a:lstStyle>
            <a:lvl1pPr>
              <a:lnSpc>
                <a:spcPct val="100000"/>
              </a:lnSpc>
              <a:spcBef>
                <a:spcPts val="0"/>
              </a:spcBef>
              <a:defRPr sz="6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44/64/86pt text, add superscript number at end of claim.</a:t>
            </a:r>
            <a:r>
              <a:rPr lang="en-US" baseline="30000" dirty="0"/>
              <a:t>2</a:t>
            </a:r>
            <a:endParaRPr lang="en-US" dirty="0"/>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hasCustomPrompt="1"/>
          </p:nvPr>
        </p:nvSpPr>
        <p:spPr>
          <a:xfrm>
            <a:off x="576072" y="576072"/>
            <a:ext cx="7623175" cy="6288087"/>
          </a:xfrm>
        </p:spPr>
        <p:txBody>
          <a:bodyPr/>
          <a:lstStyle>
            <a:lvl1pPr>
              <a:lnSpc>
                <a:spcPct val="100000"/>
              </a:lnSpc>
              <a:spcBef>
                <a:spcPts val="0"/>
              </a:spcBef>
              <a:defRPr sz="6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44/64/86pt text, add superscript number at end of claim.</a:t>
            </a:r>
            <a:r>
              <a:rPr lang="en-US" baseline="30000" dirty="0"/>
              <a:t>1</a:t>
            </a:r>
            <a:endParaRPr lang="en-US" dirty="0"/>
          </a:p>
        </p:txBody>
      </p:sp>
    </p:spTree>
    <p:extLst>
      <p:ext uri="{BB962C8B-B14F-4D97-AF65-F5344CB8AC3E}">
        <p14:creationId xmlns:p14="http://schemas.microsoft.com/office/powerpoint/2010/main" val="2663434007"/>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40885ABB-6EC5-6A2D-0502-8F5562479814}"/>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a:p>
            <a:pPr lvl="0" defTabSz="1829379"/>
            <a:r>
              <a:rPr lang="en-US" dirty="0"/>
              <a:t>2 Source</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hasCustomPrompt="1"/>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r>
              <a:rPr lang="en-US" dirty="0"/>
              <a:t>44/64/86pt text, add superscript number at end of claim.</a:t>
            </a:r>
            <a:r>
              <a:rPr lang="en-US" baseline="30000" dirty="0"/>
              <a:t>2</a:t>
            </a:r>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hasCustomPrompt="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r>
              <a:rPr lang="en-US" dirty="0"/>
              <a:t>44/64/86pt text, add superscript number at end of claim.</a:t>
            </a:r>
            <a:r>
              <a:rPr lang="en-US" baseline="30000" dirty="0"/>
              <a:t>1</a:t>
            </a:r>
            <a:endParaRPr lang="en-US" dirty="0"/>
          </a:p>
        </p:txBody>
      </p:sp>
    </p:spTree>
    <p:extLst>
      <p:ext uri="{BB962C8B-B14F-4D97-AF65-F5344CB8AC3E}">
        <p14:creationId xmlns:p14="http://schemas.microsoft.com/office/powerpoint/2010/main" val="3462189886"/>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a:p>
            <a:pPr lvl="0" defTabSz="1829379"/>
            <a:r>
              <a:rPr lang="en-US" dirty="0"/>
              <a:t>2 Source</a:t>
            </a:r>
          </a:p>
          <a:p>
            <a:pPr lvl="0" defTabSz="1829379"/>
            <a:r>
              <a:rPr lang="en-US" dirty="0"/>
              <a:t>3 Source</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hasCustomPrompt="1"/>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44/64/86pt text, add superscript number at end of claim.</a:t>
            </a:r>
            <a:r>
              <a:rPr lang="en-US" baseline="30000" dirty="0"/>
              <a:t>2</a:t>
            </a:r>
            <a:endParaRPr lang="en-US" dirty="0"/>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hasCustomPrompt="1"/>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44/64/86pt text, add superscript number at end of claim.</a:t>
            </a:r>
            <a:r>
              <a:rPr lang="en-US" baseline="30000" dirty="0"/>
              <a:t>2</a:t>
            </a:r>
            <a:endParaRPr lang="en-US"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hasCustomPrompt="1"/>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44/64/86pt text, add superscript number at end of claim.</a:t>
            </a:r>
            <a:r>
              <a:rPr lang="en-US" baseline="30000" dirty="0"/>
              <a:t>1</a:t>
            </a:r>
            <a:endParaRPr lang="en-US" dirty="0"/>
          </a:p>
        </p:txBody>
      </p:sp>
      <p:sp>
        <p:nvSpPr>
          <p:cNvPr id="2" name="Title 1">
            <a:extLst>
              <a:ext uri="{FF2B5EF4-FFF2-40B4-BE49-F238E27FC236}">
                <a16:creationId xmlns:a16="http://schemas.microsoft.com/office/drawing/2014/main" id="{E7288969-2B6B-6E56-2F8B-80640B6A10FB}"/>
              </a:ext>
            </a:extLst>
          </p:cNvPr>
          <p:cNvSpPr>
            <a:spLocks noGrp="1"/>
          </p:cNvSpPr>
          <p:nvPr>
            <p:ph type="title" hasCustomPrompt="1"/>
          </p:nvPr>
        </p:nvSpPr>
        <p:spPr>
          <a:xfrm>
            <a:off x="576073" y="576072"/>
            <a:ext cx="4956176"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100239970"/>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9700D970-F8E5-FA2A-0176-7B90E9307C30}"/>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a:p>
            <a:pPr lvl="0" defTabSz="1829379"/>
            <a:r>
              <a:rPr lang="en-US" dirty="0"/>
              <a:t>2 Source</a:t>
            </a:r>
          </a:p>
          <a:p>
            <a:pPr lvl="0" defTabSz="1829379"/>
            <a:r>
              <a:rPr lang="en-US" dirty="0"/>
              <a:t>3 Source</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hasCustomPrompt="1"/>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28/36/44pt text, add superscript number at end of claim.</a:t>
            </a:r>
            <a:r>
              <a:rPr lang="en-US" baseline="30000" dirty="0"/>
              <a:t>1</a:t>
            </a:r>
            <a:endParaRPr lang="en-US" dirty="0"/>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hasCustomPrompt="1"/>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28/36/44pt text, add superscript number at end of claim.</a:t>
            </a:r>
            <a:r>
              <a:rPr lang="en-US" baseline="30000" dirty="0"/>
              <a:t>1</a:t>
            </a:r>
            <a:endParaRPr lang="en-US"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hasCustomPrompt="1"/>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28/36/44pt text, add superscript number at end of claim.</a:t>
            </a:r>
            <a:r>
              <a:rPr lang="en-US" baseline="30000" dirty="0"/>
              <a:t>1</a:t>
            </a:r>
            <a:endParaRPr lang="en-US" dirty="0"/>
          </a:p>
        </p:txBody>
      </p:sp>
      <p:sp>
        <p:nvSpPr>
          <p:cNvPr id="2" name="Title 1">
            <a:extLst>
              <a:ext uri="{FF2B5EF4-FFF2-40B4-BE49-F238E27FC236}">
                <a16:creationId xmlns:a16="http://schemas.microsoft.com/office/drawing/2014/main" id="{B158816C-8463-7842-E6C8-E62581E47767}"/>
              </a:ext>
            </a:extLst>
          </p:cNvPr>
          <p:cNvSpPr>
            <a:spLocks noGrp="1"/>
          </p:cNvSpPr>
          <p:nvPr>
            <p:ph type="title" hasCustomPrompt="1"/>
          </p:nvPr>
        </p:nvSpPr>
        <p:spPr>
          <a:xfrm>
            <a:off x="576073" y="576072"/>
            <a:ext cx="4956176"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117658265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4 columns, cyan">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F1AF07-1ED9-9D43-5B8F-966866239E87}"/>
              </a:ext>
            </a:extLst>
          </p:cNvPr>
          <p:cNvSpPr>
            <a:spLocks noGrp="1" noRot="1" noMove="1" noResize="1" noEditPoints="1" noAdjustHandles="1" noChangeArrowheads="1" noChangeShapeType="1"/>
          </p:cNvSpPr>
          <p:nvPr>
            <p:ph type="body" sz="quarter" idx="19" hasCustomPrompt="1"/>
          </p:nvPr>
        </p:nvSpPr>
        <p:spPr>
          <a:xfrm>
            <a:off x="5365" y="0"/>
            <a:ext cx="6090635" cy="13716000"/>
          </a:xfrm>
          <a:solidFill>
            <a:srgbClr val="E5F6FF"/>
          </a:solidFill>
          <a:ln>
            <a:noFill/>
          </a:ln>
        </p:spPr>
        <p:txBody>
          <a:bodyPr/>
          <a:lstStyle/>
          <a:p>
            <a:pPr lvl="0"/>
            <a:r>
              <a:rPr lang="en-CH" dirty="0"/>
              <a:t> </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12" name="Text Placeholder 4">
            <a:extLst>
              <a:ext uri="{FF2B5EF4-FFF2-40B4-BE49-F238E27FC236}">
                <a16:creationId xmlns:a16="http://schemas.microsoft.com/office/drawing/2014/main" id="{85433F2A-F245-9B79-8F1C-90A65B27D8D6}"/>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59500" y="3429000"/>
            <a:ext cx="495935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3500" y="3429000"/>
            <a:ext cx="495300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Optional, </a:t>
            </a:r>
            <a:br>
              <a:rPr lang="en-US" dirty="0"/>
            </a:br>
            <a:r>
              <a:rPr lang="en-US" dirty="0"/>
              <a:t>24/28/36pt text</a:t>
            </a:r>
            <a:endParaRPr lang="en-GB" dirty="0"/>
          </a:p>
        </p:txBody>
      </p:sp>
      <p:sp>
        <p:nvSpPr>
          <p:cNvPr id="4" name="Title 1">
            <a:extLst>
              <a:ext uri="{FF2B5EF4-FFF2-40B4-BE49-F238E27FC236}">
                <a16:creationId xmlns:a16="http://schemas.microsoft.com/office/drawing/2014/main" id="{3027DB09-0D26-ECE1-D6CD-89743F535700}"/>
              </a:ext>
            </a:extLst>
          </p:cNvPr>
          <p:cNvSpPr>
            <a:spLocks noGrp="1"/>
          </p:cNvSpPr>
          <p:nvPr>
            <p:ph type="title" hasCustomPrompt="1"/>
          </p:nvPr>
        </p:nvSpPr>
        <p:spPr>
          <a:xfrm>
            <a:off x="576072" y="576072"/>
            <a:ext cx="4956175"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480448968"/>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IGARSS'25 Tutorial / © 2025 IBM Corporation</a:t>
            </a:r>
          </a:p>
        </p:txBody>
      </p:sp>
      <p:sp>
        <p:nvSpPr>
          <p:cNvPr id="3" name="Text Placeholder 4">
            <a:extLst>
              <a:ext uri="{FF2B5EF4-FFF2-40B4-BE49-F238E27FC236}">
                <a16:creationId xmlns:a16="http://schemas.microsoft.com/office/drawing/2014/main" id="{7BBD3B71-B924-8C26-C864-FB567DDF052A}"/>
              </a:ext>
            </a:extLst>
          </p:cNvPr>
          <p:cNvSpPr>
            <a:spLocks noGrp="1"/>
          </p:cNvSpPr>
          <p:nvPr>
            <p:ph type="body" sz="quarter" idx="19" hasCustomPrompt="1"/>
          </p:nvPr>
        </p:nvSpPr>
        <p:spPr>
          <a:xfrm>
            <a:off x="6667500" y="12804235"/>
            <a:ext cx="4951413"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hasCustomPrompt="1"/>
          </p:nvPr>
        </p:nvSpPr>
        <p:spPr>
          <a:xfrm>
            <a:off x="6667500" y="3429000"/>
            <a:ext cx="4951413" cy="8572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hasCustomPrompt="1"/>
          </p:nvPr>
        </p:nvSpPr>
        <p:spPr>
          <a:xfrm>
            <a:off x="576072" y="3429000"/>
            <a:ext cx="4956175" cy="8572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45A6F10C-DE12-B131-451B-1F147D046F59}"/>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2448955425"/>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IGARSS'25 Tutorial / © 2025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‹nº›</a:t>
            </a:fld>
            <a:endParaRPr lang="en-US"/>
          </a:p>
        </p:txBody>
      </p:sp>
      <p:sp>
        <p:nvSpPr>
          <p:cNvPr id="5" name="Text Placeholder 4">
            <a:extLst>
              <a:ext uri="{FF2B5EF4-FFF2-40B4-BE49-F238E27FC236}">
                <a16:creationId xmlns:a16="http://schemas.microsoft.com/office/drawing/2014/main" id="{2D7ED373-8451-02C9-6CF3-589615C6E351}"/>
              </a:ext>
            </a:extLst>
          </p:cNvPr>
          <p:cNvSpPr>
            <a:spLocks noGrp="1"/>
          </p:cNvSpPr>
          <p:nvPr>
            <p:ph type="body" sz="quarter" idx="19" hasCustomPrompt="1"/>
          </p:nvPr>
        </p:nvSpPr>
        <p:spPr>
          <a:xfrm>
            <a:off x="568324" y="11623133"/>
            <a:ext cx="4963923" cy="381001"/>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hasCustomPrompt="1"/>
          </p:nvPr>
        </p:nvSpPr>
        <p:spPr>
          <a:xfrm>
            <a:off x="576072" y="3429000"/>
            <a:ext cx="4956175" cy="8572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02BA7931-B9DA-93D1-B682-E1DADA7BCC41}"/>
              </a:ext>
            </a:extLst>
          </p:cNvPr>
          <p:cNvSpPr>
            <a:spLocks noGrp="1"/>
          </p:cNvSpPr>
          <p:nvPr>
            <p:ph type="title" hasCustomPrompt="1"/>
          </p:nvPr>
        </p:nvSpPr>
        <p:spPr>
          <a:xfrm>
            <a:off x="576072" y="576072"/>
            <a:ext cx="4956175"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988861276"/>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IGARSS'25 Tutorial / © 2025 IBM Corporation</a:t>
            </a:r>
          </a:p>
        </p:txBody>
      </p:sp>
      <p:sp>
        <p:nvSpPr>
          <p:cNvPr id="3" name="Text Placeholder 4">
            <a:extLst>
              <a:ext uri="{FF2B5EF4-FFF2-40B4-BE49-F238E27FC236}">
                <a16:creationId xmlns:a16="http://schemas.microsoft.com/office/drawing/2014/main" id="{D758DBAB-FF8E-84F6-EE7D-89E121967A8C}"/>
              </a:ext>
            </a:extLst>
          </p:cNvPr>
          <p:cNvSpPr>
            <a:spLocks noGrp="1"/>
          </p:cNvSpPr>
          <p:nvPr>
            <p:ph type="body" sz="quarter" idx="19" hasCustomPrompt="1"/>
          </p:nvPr>
        </p:nvSpPr>
        <p:spPr>
          <a:xfrm>
            <a:off x="568324" y="11623133"/>
            <a:ext cx="4963923" cy="381001"/>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hasCustomPrompt="1"/>
          </p:nvPr>
        </p:nvSpPr>
        <p:spPr>
          <a:xfrm>
            <a:off x="576072" y="3429000"/>
            <a:ext cx="4956175" cy="804524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4D542FF2-0265-F1D9-1196-E4D7799E6A9D}"/>
              </a:ext>
            </a:extLst>
          </p:cNvPr>
          <p:cNvSpPr>
            <a:spLocks noGrp="1"/>
          </p:cNvSpPr>
          <p:nvPr>
            <p:ph type="title" hasCustomPrompt="1"/>
          </p:nvPr>
        </p:nvSpPr>
        <p:spPr>
          <a:xfrm>
            <a:off x="576072" y="576072"/>
            <a:ext cx="4963923"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688954714"/>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or imagery, top">
    <p:spTree>
      <p:nvGrpSpPr>
        <p:cNvPr id="1" name=""/>
        <p:cNvGrpSpPr/>
        <p:nvPr/>
      </p:nvGrpSpPr>
      <p:grpSpPr>
        <a:xfrm>
          <a:off x="0" y="0"/>
          <a:ext cx="0" cy="0"/>
          <a:chOff x="0" y="0"/>
          <a:chExt cx="0" cy="0"/>
        </a:xfrm>
      </p:grpSpPr>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0" y="0"/>
            <a:ext cx="24387175" cy="8005313"/>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IGARSS'25 Tutorial / © 2025 IBM Corporation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‹nº›</a:t>
            </a:fld>
            <a:endParaRPr lang="en-US"/>
          </a:p>
        </p:txBody>
      </p:sp>
      <p:sp>
        <p:nvSpPr>
          <p:cNvPr id="5" name="Text Placeholder 4">
            <a:extLst>
              <a:ext uri="{FF2B5EF4-FFF2-40B4-BE49-F238E27FC236}">
                <a16:creationId xmlns:a16="http://schemas.microsoft.com/office/drawing/2014/main" id="{C51AD4F4-058A-3DA4-A516-DB5BE9496D28}"/>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2" name="Text Placeholder 5">
            <a:extLst>
              <a:ext uri="{FF2B5EF4-FFF2-40B4-BE49-F238E27FC236}">
                <a16:creationId xmlns:a16="http://schemas.microsoft.com/office/drawing/2014/main" id="{EFC21241-F58A-E38E-22F7-D1E8EECBDCF9}"/>
              </a:ext>
            </a:extLst>
          </p:cNvPr>
          <p:cNvSpPr>
            <a:spLocks noGrp="1"/>
          </p:cNvSpPr>
          <p:nvPr>
            <p:ph type="body" sz="quarter" idx="15" hasCustomPrompt="1"/>
          </p:nvPr>
        </p:nvSpPr>
        <p:spPr>
          <a:xfrm>
            <a:off x="12768263" y="8572500"/>
            <a:ext cx="11042841" cy="3429000"/>
          </a:xfrm>
        </p:spPr>
        <p:txBody>
          <a:bodyPr/>
          <a:lstStyle>
            <a:lvl1pPr>
              <a:lnSpc>
                <a:spcPct val="110000"/>
              </a:lnSpc>
              <a:spcBef>
                <a:spcPts val="0"/>
              </a:spcBef>
              <a:defRPr sz="3600">
                <a:solidFill>
                  <a:schemeClr val="tx1"/>
                </a:solidFill>
                <a:latin typeface="+mn-lt"/>
              </a:defRPr>
            </a:lvl1pPr>
            <a:lvl2pPr marL="256032" indent="-256032">
              <a:lnSpc>
                <a:spcPct val="110000"/>
              </a:lnSpc>
              <a:spcBef>
                <a:spcPts val="0"/>
              </a:spcBef>
              <a:defRPr sz="2800">
                <a:solidFill>
                  <a:schemeClr val="tx1"/>
                </a:solidFill>
                <a:latin typeface="+mn-lt"/>
              </a:defRPr>
            </a:lvl2pPr>
            <a:lvl3pPr marL="512064" indent="-256032">
              <a:lnSpc>
                <a:spcPct val="110000"/>
              </a:lnSpc>
              <a:spcBef>
                <a:spcPts val="0"/>
              </a:spcBef>
              <a:defRPr sz="2800">
                <a:solidFill>
                  <a:schemeClr val="tx1"/>
                </a:solidFill>
                <a:latin typeface="+mn-lt"/>
              </a:defRPr>
            </a:lvl3pPr>
            <a:lvl4pPr marL="768096" indent="-256032">
              <a:lnSpc>
                <a:spcPct val="110000"/>
              </a:lnSpc>
              <a:spcBef>
                <a:spcPts val="0"/>
              </a:spcBef>
              <a:defRPr sz="2800">
                <a:solidFill>
                  <a:schemeClr val="tx1"/>
                </a:solidFill>
                <a:latin typeface="+mn-lt"/>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hasCustomPrompt="1"/>
          </p:nvPr>
        </p:nvSpPr>
        <p:spPr>
          <a:xfrm>
            <a:off x="576072" y="8572500"/>
            <a:ext cx="11042841" cy="3429000"/>
          </a:xfrm>
        </p:spPr>
        <p:txBody>
          <a:bodyPr/>
          <a:lstStyle>
            <a:lvl1pPr>
              <a:lnSpc>
                <a:spcPct val="110000"/>
              </a:lnSpc>
              <a:spcBef>
                <a:spcPts val="0"/>
              </a:spcBef>
              <a:defRPr sz="3600">
                <a:solidFill>
                  <a:schemeClr val="tx1"/>
                </a:solidFill>
                <a:latin typeface="+mn-lt"/>
              </a:defRPr>
            </a:lvl1pPr>
            <a:lvl2pPr marL="256032" indent="-256032">
              <a:lnSpc>
                <a:spcPct val="110000"/>
              </a:lnSpc>
              <a:spcBef>
                <a:spcPts val="0"/>
              </a:spcBef>
              <a:defRPr sz="2800">
                <a:solidFill>
                  <a:schemeClr val="tx1"/>
                </a:solidFill>
                <a:latin typeface="+mn-lt"/>
              </a:defRPr>
            </a:lvl2pPr>
            <a:lvl3pPr marL="512064" indent="-256032">
              <a:lnSpc>
                <a:spcPct val="110000"/>
              </a:lnSpc>
              <a:spcBef>
                <a:spcPts val="0"/>
              </a:spcBef>
              <a:defRPr sz="2800">
                <a:solidFill>
                  <a:schemeClr val="tx1"/>
                </a:solidFill>
                <a:latin typeface="+mn-lt"/>
              </a:defRPr>
            </a:lvl3pPr>
            <a:lvl4pPr marL="768096" indent="-256032">
              <a:lnSpc>
                <a:spcPct val="110000"/>
              </a:lnSpc>
              <a:spcBef>
                <a:spcPts val="0"/>
              </a:spcBef>
              <a:defRPr sz="2800">
                <a:solidFill>
                  <a:schemeClr val="tx1"/>
                </a:solidFill>
                <a:latin typeface="+mn-lt"/>
              </a:defRPr>
            </a:lvl4pPr>
            <a:lvl5pPr>
              <a:lnSpc>
                <a:spcPct val="110000"/>
              </a:lnSpc>
              <a:spcBef>
                <a:spcPts val="0"/>
              </a:spcBef>
              <a:defRPr sz="2800">
                <a:solidFill>
                  <a:schemeClr val="tx1"/>
                </a:solidFill>
              </a:defRPr>
            </a:lvl5pPr>
          </a:lstStyle>
          <a:p>
            <a:pPr lvl="0"/>
            <a:r>
              <a:rPr lang="en-US" dirty="0"/>
              <a:t>24/28/36pt text</a:t>
            </a:r>
            <a:endParaRPr lang="en-GB" dirty="0"/>
          </a:p>
        </p:txBody>
      </p:sp>
    </p:spTree>
    <p:extLst>
      <p:ext uri="{BB962C8B-B14F-4D97-AF65-F5344CB8AC3E}">
        <p14:creationId xmlns:p14="http://schemas.microsoft.com/office/powerpoint/2010/main" val="703827548"/>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‹nº›</a:t>
            </a:fld>
            <a:endParaRPr lang="en-US"/>
          </a:p>
        </p:txBody>
      </p:sp>
    </p:spTree>
    <p:extLst>
      <p:ext uri="{BB962C8B-B14F-4D97-AF65-F5344CB8AC3E}">
        <p14:creationId xmlns:p14="http://schemas.microsoft.com/office/powerpoint/2010/main" val="1386255228"/>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420592085"/>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magery, desktop">
    <p:bg>
      <p:bgPr>
        <a:solidFill>
          <a:schemeClr val="bg1"/>
        </a:solidFill>
        <a:effectLst/>
      </p:bgPr>
    </p:bg>
    <p:spTree>
      <p:nvGrpSpPr>
        <p:cNvPr id="1" name=""/>
        <p:cNvGrpSpPr/>
        <p:nvPr/>
      </p:nvGrpSpPr>
      <p:grpSpPr>
        <a:xfrm>
          <a:off x="0" y="0"/>
          <a:ext cx="0" cy="0"/>
          <a:chOff x="0" y="0"/>
          <a:chExt cx="0" cy="0"/>
        </a:xfrm>
      </p:grpSpPr>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9832694" y="2309149"/>
            <a:ext cx="13264587" cy="82816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IGARSS'25 Tutorial / © 2025 IBM Corporation</a:t>
            </a:r>
          </a:p>
        </p:txBody>
      </p:sp>
      <p:pic>
        <p:nvPicPr>
          <p:cNvPr id="3" name="Picture 2">
            <a:extLst>
              <a:ext uri="{FF2B5EF4-FFF2-40B4-BE49-F238E27FC236}">
                <a16:creationId xmlns:a16="http://schemas.microsoft.com/office/drawing/2014/main" id="{3D2E50F0-56E5-29DB-1C93-96FF9CCE2C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58173" y="2123798"/>
            <a:ext cx="13617463" cy="8651367"/>
          </a:xfrm>
          <a:prstGeom prst="rect">
            <a:avLst/>
          </a:prstGeom>
        </p:spPr>
      </p:pic>
      <p:pic>
        <p:nvPicPr>
          <p:cNvPr id="8" name="Picture 7">
            <a:extLst>
              <a:ext uri="{FF2B5EF4-FFF2-40B4-BE49-F238E27FC236}">
                <a16:creationId xmlns:a16="http://schemas.microsoft.com/office/drawing/2014/main" id="{42B3C37C-0EEB-4EB4-9CD9-0F6C8EDAC4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58173" y="10775165"/>
            <a:ext cx="13617463" cy="2410069"/>
          </a:xfrm>
          <a:prstGeom prst="rect">
            <a:avLst/>
          </a:prstGeom>
        </p:spPr>
      </p:pic>
      <p:sp>
        <p:nvSpPr>
          <p:cNvPr id="13" name="Text Placeholder 4">
            <a:extLst>
              <a:ext uri="{FF2B5EF4-FFF2-40B4-BE49-F238E27FC236}">
                <a16:creationId xmlns:a16="http://schemas.microsoft.com/office/drawing/2014/main" id="{25CE5C54-FD38-1F00-81CD-D5D70D76B925}"/>
              </a:ext>
            </a:extLst>
          </p:cNvPr>
          <p:cNvSpPr>
            <a:spLocks noGrp="1"/>
          </p:cNvSpPr>
          <p:nvPr>
            <p:ph type="body" sz="quarter" idx="19" hasCustomPrompt="1"/>
          </p:nvPr>
        </p:nvSpPr>
        <p:spPr>
          <a:xfrm>
            <a:off x="568324" y="11623133"/>
            <a:ext cx="4963923" cy="381001"/>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2" name="Text Placeholder 5">
            <a:extLst>
              <a:ext uri="{FF2B5EF4-FFF2-40B4-BE49-F238E27FC236}">
                <a16:creationId xmlns:a16="http://schemas.microsoft.com/office/drawing/2014/main" id="{0937C97A-CC53-576F-8842-808FCDDD07AE}"/>
              </a:ext>
            </a:extLst>
          </p:cNvPr>
          <p:cNvSpPr>
            <a:spLocks noGrp="1"/>
          </p:cNvSpPr>
          <p:nvPr>
            <p:ph type="body" sz="quarter" idx="12" hasCustomPrompt="1"/>
          </p:nvPr>
        </p:nvSpPr>
        <p:spPr>
          <a:xfrm>
            <a:off x="576072" y="3429000"/>
            <a:ext cx="4956175" cy="804524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6" name="Title 1">
            <a:extLst>
              <a:ext uri="{FF2B5EF4-FFF2-40B4-BE49-F238E27FC236}">
                <a16:creationId xmlns:a16="http://schemas.microsoft.com/office/drawing/2014/main" id="{863DD04B-F4E0-85B4-E4F9-D4F37A572612}"/>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109501202"/>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am, 6 persons">
    <p:bg>
      <p:bgPr>
        <a:solidFill>
          <a:schemeClr val="bg1"/>
        </a:solidFill>
        <a:effectLst/>
      </p:bgPr>
    </p:bg>
    <p:spTree>
      <p:nvGrpSpPr>
        <p:cNvPr id="1" name=""/>
        <p:cNvGrpSpPr/>
        <p:nvPr/>
      </p:nvGrpSpPr>
      <p:grpSpPr>
        <a:xfrm>
          <a:off x="0" y="0"/>
          <a:ext cx="0" cy="0"/>
          <a:chOff x="0" y="0"/>
          <a:chExt cx="0" cy="0"/>
        </a:xfrm>
      </p:grpSpPr>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hasCustomPrompt="1"/>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hasCustomPrompt="1"/>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hasCustomPrompt="1"/>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hasCustomPrompt="1"/>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hasCustomPrompt="1"/>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hasCustomPrompt="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3" name="Title 1">
            <a:extLst>
              <a:ext uri="{FF2B5EF4-FFF2-40B4-BE49-F238E27FC236}">
                <a16:creationId xmlns:a16="http://schemas.microsoft.com/office/drawing/2014/main" id="{A3B6ED4B-4012-AC2F-1269-385D96505770}"/>
              </a:ext>
            </a:extLst>
          </p:cNvPr>
          <p:cNvSpPr>
            <a:spLocks noGrp="1"/>
          </p:cNvSpPr>
          <p:nvPr>
            <p:ph type="title" hasCustomPrompt="1"/>
          </p:nvPr>
        </p:nvSpPr>
        <p:spPr>
          <a:xfrm>
            <a:off x="576072" y="576072"/>
            <a:ext cx="856157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96144979"/>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am, 8 persons">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FBB3AE2-C0F4-CEA5-231A-00670483DD99}"/>
              </a:ext>
            </a:extLst>
          </p:cNvPr>
          <p:cNvSpPr>
            <a:spLocks noGrp="1"/>
          </p:cNvSpPr>
          <p:nvPr>
            <p:ph type="body" sz="quarter" idx="28"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30" name="Picture Placeholder 7" descr="Place bio portrait here">
            <a:extLst>
              <a:ext uri="{FF2B5EF4-FFF2-40B4-BE49-F238E27FC236}">
                <a16:creationId xmlns:a16="http://schemas.microsoft.com/office/drawing/2014/main" id="{1F9257D5-1BC8-7EDC-BC6B-78C29474D9B5}"/>
              </a:ext>
            </a:extLst>
          </p:cNvPr>
          <p:cNvSpPr>
            <a:spLocks noGrp="1"/>
          </p:cNvSpPr>
          <p:nvPr>
            <p:ph type="pic" sz="quarter" idx="41" hasCustomPrompt="1"/>
          </p:nvPr>
        </p:nvSpPr>
        <p:spPr>
          <a:xfrm>
            <a:off x="18862313"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26" name="Picture Placeholder 7" descr="Place bio portrait here">
            <a:extLst>
              <a:ext uri="{FF2B5EF4-FFF2-40B4-BE49-F238E27FC236}">
                <a16:creationId xmlns:a16="http://schemas.microsoft.com/office/drawing/2014/main" id="{068E03CE-C21B-4C78-4C4F-47FF5018AFC7}"/>
              </a:ext>
            </a:extLst>
          </p:cNvPr>
          <p:cNvSpPr>
            <a:spLocks noGrp="1"/>
          </p:cNvSpPr>
          <p:nvPr>
            <p:ph type="pic" sz="quarter" idx="37" hasCustomPrompt="1"/>
          </p:nvPr>
        </p:nvSpPr>
        <p:spPr>
          <a:xfrm>
            <a:off x="12775021"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4" name="Picture Placeholder 7" descr="Place bio portrait here">
            <a:extLst>
              <a:ext uri="{FF2B5EF4-FFF2-40B4-BE49-F238E27FC236}">
                <a16:creationId xmlns:a16="http://schemas.microsoft.com/office/drawing/2014/main" id="{B2FF0B05-9CA3-AE1A-4A29-2C82BE3A132C}"/>
              </a:ext>
            </a:extLst>
          </p:cNvPr>
          <p:cNvSpPr>
            <a:spLocks noGrp="1"/>
          </p:cNvSpPr>
          <p:nvPr>
            <p:ph type="pic" sz="quarter" idx="33" hasCustomPrompt="1"/>
          </p:nvPr>
        </p:nvSpPr>
        <p:spPr>
          <a:xfrm>
            <a:off x="6661604"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6" name="Picture Placeholder 7" descr="Place bio portrait here">
            <a:extLst>
              <a:ext uri="{FF2B5EF4-FFF2-40B4-BE49-F238E27FC236}">
                <a16:creationId xmlns:a16="http://schemas.microsoft.com/office/drawing/2014/main" id="{627C4723-C6F3-FCD8-4B40-40E521E3262B}"/>
              </a:ext>
            </a:extLst>
          </p:cNvPr>
          <p:cNvSpPr>
            <a:spLocks noGrp="1"/>
          </p:cNvSpPr>
          <p:nvPr>
            <p:ph type="pic" sz="quarter" idx="29" hasCustomPrompt="1"/>
          </p:nvPr>
        </p:nvSpPr>
        <p:spPr>
          <a:xfrm>
            <a:off x="587375"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28" name="Picture Placeholder 7" descr="Place bio portrait here">
            <a:extLst>
              <a:ext uri="{FF2B5EF4-FFF2-40B4-BE49-F238E27FC236}">
                <a16:creationId xmlns:a16="http://schemas.microsoft.com/office/drawing/2014/main" id="{A8F6B4D8-3190-7E75-707F-5BF188433FE3}"/>
              </a:ext>
            </a:extLst>
          </p:cNvPr>
          <p:cNvSpPr>
            <a:spLocks noGrp="1"/>
          </p:cNvSpPr>
          <p:nvPr>
            <p:ph type="pic" sz="quarter" idx="39" hasCustomPrompt="1"/>
          </p:nvPr>
        </p:nvSpPr>
        <p:spPr>
          <a:xfrm>
            <a:off x="18862313"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6" name="Picture Placeholder 7" descr="Place bio portrait here">
            <a:extLst>
              <a:ext uri="{FF2B5EF4-FFF2-40B4-BE49-F238E27FC236}">
                <a16:creationId xmlns:a16="http://schemas.microsoft.com/office/drawing/2014/main" id="{987278BF-863E-5404-3005-82BE785411E5}"/>
              </a:ext>
            </a:extLst>
          </p:cNvPr>
          <p:cNvSpPr>
            <a:spLocks noGrp="1"/>
          </p:cNvSpPr>
          <p:nvPr>
            <p:ph type="pic" sz="quarter" idx="35" hasCustomPrompt="1"/>
          </p:nvPr>
        </p:nvSpPr>
        <p:spPr>
          <a:xfrm>
            <a:off x="12775021"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9" name="Picture Placeholder 7" descr="Place bio portrait here">
            <a:extLst>
              <a:ext uri="{FF2B5EF4-FFF2-40B4-BE49-F238E27FC236}">
                <a16:creationId xmlns:a16="http://schemas.microsoft.com/office/drawing/2014/main" id="{533242D2-3D37-8191-BAAB-507A7EADD7B9}"/>
              </a:ext>
            </a:extLst>
          </p:cNvPr>
          <p:cNvSpPr>
            <a:spLocks noGrp="1"/>
          </p:cNvSpPr>
          <p:nvPr>
            <p:ph type="pic" sz="quarter" idx="31" hasCustomPrompt="1"/>
          </p:nvPr>
        </p:nvSpPr>
        <p:spPr>
          <a:xfrm>
            <a:off x="6661604"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87375"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31" name="Text Placeholder 9">
            <a:extLst>
              <a:ext uri="{FF2B5EF4-FFF2-40B4-BE49-F238E27FC236}">
                <a16:creationId xmlns:a16="http://schemas.microsoft.com/office/drawing/2014/main" id="{EE624659-5BD7-64AA-8069-9A58BC637A3E}"/>
              </a:ext>
            </a:extLst>
          </p:cNvPr>
          <p:cNvSpPr>
            <a:spLocks noGrp="1"/>
          </p:cNvSpPr>
          <p:nvPr>
            <p:ph type="body" sz="quarter" idx="42" hasCustomPrompt="1"/>
          </p:nvPr>
        </p:nvSpPr>
        <p:spPr>
          <a:xfrm>
            <a:off x="18862313"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7" name="Text Placeholder 9">
            <a:extLst>
              <a:ext uri="{FF2B5EF4-FFF2-40B4-BE49-F238E27FC236}">
                <a16:creationId xmlns:a16="http://schemas.microsoft.com/office/drawing/2014/main" id="{650A75C8-C3EF-9BEF-3416-7FEFE4B9F194}"/>
              </a:ext>
            </a:extLst>
          </p:cNvPr>
          <p:cNvSpPr>
            <a:spLocks noGrp="1"/>
          </p:cNvSpPr>
          <p:nvPr>
            <p:ph type="body" sz="quarter" idx="38" hasCustomPrompt="1"/>
          </p:nvPr>
        </p:nvSpPr>
        <p:spPr>
          <a:xfrm>
            <a:off x="12775021"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15" name="Text Placeholder 9">
            <a:extLst>
              <a:ext uri="{FF2B5EF4-FFF2-40B4-BE49-F238E27FC236}">
                <a16:creationId xmlns:a16="http://schemas.microsoft.com/office/drawing/2014/main" id="{E611B9F7-1F31-90B4-D822-3F03A728566F}"/>
              </a:ext>
            </a:extLst>
          </p:cNvPr>
          <p:cNvSpPr>
            <a:spLocks noGrp="1"/>
          </p:cNvSpPr>
          <p:nvPr>
            <p:ph type="body" sz="quarter" idx="34" hasCustomPrompt="1"/>
          </p:nvPr>
        </p:nvSpPr>
        <p:spPr>
          <a:xfrm>
            <a:off x="6661604"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7" name="Text Placeholder 9">
            <a:extLst>
              <a:ext uri="{FF2B5EF4-FFF2-40B4-BE49-F238E27FC236}">
                <a16:creationId xmlns:a16="http://schemas.microsoft.com/office/drawing/2014/main" id="{67B14034-FAC0-3099-A366-06C5FD40206A}"/>
              </a:ext>
            </a:extLst>
          </p:cNvPr>
          <p:cNvSpPr>
            <a:spLocks noGrp="1"/>
          </p:cNvSpPr>
          <p:nvPr>
            <p:ph type="body" sz="quarter" idx="30" hasCustomPrompt="1"/>
          </p:nvPr>
        </p:nvSpPr>
        <p:spPr>
          <a:xfrm>
            <a:off x="587375"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9" name="Text Placeholder 9">
            <a:extLst>
              <a:ext uri="{FF2B5EF4-FFF2-40B4-BE49-F238E27FC236}">
                <a16:creationId xmlns:a16="http://schemas.microsoft.com/office/drawing/2014/main" id="{C3ED7EBC-D697-59FA-778C-3B2B62A4703F}"/>
              </a:ext>
            </a:extLst>
          </p:cNvPr>
          <p:cNvSpPr>
            <a:spLocks noGrp="1"/>
          </p:cNvSpPr>
          <p:nvPr>
            <p:ph type="body" sz="quarter" idx="40" hasCustomPrompt="1"/>
          </p:nvPr>
        </p:nvSpPr>
        <p:spPr>
          <a:xfrm>
            <a:off x="18862313"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5" name="Text Placeholder 9">
            <a:extLst>
              <a:ext uri="{FF2B5EF4-FFF2-40B4-BE49-F238E27FC236}">
                <a16:creationId xmlns:a16="http://schemas.microsoft.com/office/drawing/2014/main" id="{40796196-50CE-8556-7A85-9D3019B4FABD}"/>
              </a:ext>
            </a:extLst>
          </p:cNvPr>
          <p:cNvSpPr>
            <a:spLocks noGrp="1"/>
          </p:cNvSpPr>
          <p:nvPr>
            <p:ph type="body" sz="quarter" idx="36" hasCustomPrompt="1"/>
          </p:nvPr>
        </p:nvSpPr>
        <p:spPr>
          <a:xfrm>
            <a:off x="12775021"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13" name="Text Placeholder 9">
            <a:extLst>
              <a:ext uri="{FF2B5EF4-FFF2-40B4-BE49-F238E27FC236}">
                <a16:creationId xmlns:a16="http://schemas.microsoft.com/office/drawing/2014/main" id="{BA5D6DD3-88F6-8BA7-6741-7AE427EACB20}"/>
              </a:ext>
            </a:extLst>
          </p:cNvPr>
          <p:cNvSpPr>
            <a:spLocks noGrp="1"/>
          </p:cNvSpPr>
          <p:nvPr>
            <p:ph type="body" sz="quarter" idx="32" hasCustomPrompt="1"/>
          </p:nvPr>
        </p:nvSpPr>
        <p:spPr>
          <a:xfrm>
            <a:off x="6661604"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hasCustomPrompt="1"/>
          </p:nvPr>
        </p:nvSpPr>
        <p:spPr>
          <a:xfrm>
            <a:off x="587375"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9ED844A2-87DB-3EA2-D768-26329F28E9B3}"/>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494617324"/>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hasCustomPrompt="1"/>
          </p:nvPr>
        </p:nvSpPr>
        <p:spPr>
          <a:xfrm>
            <a:off x="6667500" y="569913"/>
            <a:ext cx="17145000" cy="11431587"/>
          </a:xfrm>
        </p:spPr>
        <p:txBody>
          <a:bodyPr anchor="ctr"/>
          <a:lstStyle>
            <a:lvl1pPr algn="ctr">
              <a:defRPr sz="2800">
                <a:solidFill>
                  <a:schemeClr val="tx1"/>
                </a:solidFill>
              </a:defRPr>
            </a:lvl1pPr>
          </a:lstStyle>
          <a:p>
            <a:r>
              <a:rPr lang="en-GB" dirty="0"/>
              <a:t>Table, only horizontal lines, header in bold, 24/28/36pt text</a:t>
            </a:r>
            <a:endParaRPr lang="en-US" dirty="0"/>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2148DADF-5DFB-55A9-3199-36FBF0F1C38E}"/>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Text Placeholder 5">
            <a:extLst>
              <a:ext uri="{FF2B5EF4-FFF2-40B4-BE49-F238E27FC236}">
                <a16:creationId xmlns:a16="http://schemas.microsoft.com/office/drawing/2014/main" id="{3EDA3EF0-79D6-7D97-C5E2-969402AE702F}"/>
              </a:ext>
            </a:extLst>
          </p:cNvPr>
          <p:cNvSpPr>
            <a:spLocks noGrp="1"/>
          </p:cNvSpPr>
          <p:nvPr>
            <p:ph type="body" sz="quarter" idx="20" hasCustomPrompt="1"/>
          </p:nvPr>
        </p:nvSpPr>
        <p:spPr>
          <a:xfrm>
            <a:off x="576072" y="8566342"/>
            <a:ext cx="4956175" cy="343039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marL="0" marR="0" lvl="0" indent="0" algn="l" defTabSz="2438400" rtl="0" eaLnBrk="1" fontAlgn="auto" latinLnBrk="0" hangingPunct="1">
              <a:lnSpc>
                <a:spcPct val="110000"/>
              </a:lnSpc>
              <a:spcBef>
                <a:spcPts val="0"/>
              </a:spcBef>
              <a:spcAft>
                <a:spcPts val="0"/>
              </a:spcAft>
              <a:buClrTx/>
              <a:buSzTx/>
              <a:buFontTx/>
              <a:buNone/>
              <a:tabLst/>
              <a:defRPr/>
            </a:pPr>
            <a:r>
              <a:rPr lang="en-GB" dirty="0"/>
              <a:t>Optional, </a:t>
            </a:r>
            <a:r>
              <a:rPr lang="en-US" dirty="0"/>
              <a:t>24/28/36pt text</a:t>
            </a:r>
            <a:endParaRPr lang="en-GB" dirty="0"/>
          </a:p>
        </p:txBody>
      </p:sp>
      <p:sp>
        <p:nvSpPr>
          <p:cNvPr id="8" name="Title 1">
            <a:extLst>
              <a:ext uri="{FF2B5EF4-FFF2-40B4-BE49-F238E27FC236}">
                <a16:creationId xmlns:a16="http://schemas.microsoft.com/office/drawing/2014/main" id="{0DB6B288-1A87-52BA-FD0F-628839876D67}"/>
              </a:ext>
            </a:extLst>
          </p:cNvPr>
          <p:cNvSpPr>
            <a:spLocks noGrp="1"/>
          </p:cNvSpPr>
          <p:nvPr>
            <p:ph type="title" hasCustomPrompt="1"/>
          </p:nvPr>
        </p:nvSpPr>
        <p:spPr>
          <a:xfrm>
            <a:off x="576073" y="576072"/>
            <a:ext cx="494842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19684669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3-4 columns, headlines">
    <p:bg>
      <p:bgPr>
        <a:solidFill>
          <a:schemeClr val="bg1"/>
        </a:solidFill>
        <a:effectLst/>
      </p:bgPr>
    </p:bg>
    <p:spTree>
      <p:nvGrpSpPr>
        <p:cNvPr id="1" name=""/>
        <p:cNvGrpSpPr/>
        <p:nvPr/>
      </p:nvGrpSpPr>
      <p:grpSpPr>
        <a:xfrm>
          <a:off x="0" y="0"/>
          <a:ext cx="0" cy="0"/>
          <a:chOff x="0" y="0"/>
          <a:chExt cx="0" cy="0"/>
        </a:xfrm>
      </p:grpSpPr>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5881FCD0-E7ED-6C63-98E3-59D66C70053C}"/>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hasCustomPrompt="1"/>
          </p:nvPr>
        </p:nvSpPr>
        <p:spPr>
          <a:xfrm>
            <a:off x="6667500" y="576072"/>
            <a:ext cx="4956175"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59500" y="3429000"/>
            <a:ext cx="495935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3500" y="3429000"/>
            <a:ext cx="495300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8" name="Text Placeholder 6">
            <a:extLst>
              <a:ext uri="{FF2B5EF4-FFF2-40B4-BE49-F238E27FC236}">
                <a16:creationId xmlns:a16="http://schemas.microsoft.com/office/drawing/2014/main" id="{8971B15E-93A0-D04C-3E4E-AB6A14680D40}"/>
              </a:ext>
            </a:extLst>
          </p:cNvPr>
          <p:cNvSpPr>
            <a:spLocks noGrp="1"/>
          </p:cNvSpPr>
          <p:nvPr>
            <p:ph type="body" sz="quarter" idx="20" hasCustomPrompt="1"/>
          </p:nvPr>
        </p:nvSpPr>
        <p:spPr>
          <a:xfrm>
            <a:off x="570705"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Optional, </a:t>
            </a:r>
            <a:br>
              <a:rPr lang="en-US" dirty="0"/>
            </a:br>
            <a:r>
              <a:rPr lang="en-US" dirty="0"/>
              <a:t>24/28/36pt text</a:t>
            </a:r>
            <a:endParaRPr lang="en-GB" dirty="0"/>
          </a:p>
        </p:txBody>
      </p:sp>
      <p:sp>
        <p:nvSpPr>
          <p:cNvPr id="12" name="Title 1">
            <a:extLst>
              <a:ext uri="{FF2B5EF4-FFF2-40B4-BE49-F238E27FC236}">
                <a16:creationId xmlns:a16="http://schemas.microsoft.com/office/drawing/2014/main" id="{BDCE47B0-C311-BD1F-0118-576F1EB32967}"/>
              </a:ext>
            </a:extLst>
          </p:cNvPr>
          <p:cNvSpPr>
            <a:spLocks noGrp="1"/>
          </p:cNvSpPr>
          <p:nvPr>
            <p:ph type="title" hasCustomPrompt="1"/>
          </p:nvPr>
        </p:nvSpPr>
        <p:spPr>
          <a:xfrm>
            <a:off x="576072" y="576072"/>
            <a:ext cx="4942333"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able, wide">
    <p:bg>
      <p:bgPr>
        <a:solidFill>
          <a:schemeClr val="bg1"/>
        </a:solidFill>
        <a:effectLst/>
      </p:bgPr>
    </p:bg>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hasCustomPrompt="1"/>
          </p:nvPr>
        </p:nvSpPr>
        <p:spPr>
          <a:xfrm>
            <a:off x="576072" y="3429000"/>
            <a:ext cx="23236428" cy="8572500"/>
          </a:xfrm>
        </p:spPr>
        <p:txBody>
          <a:bodyPr anchor="ctr"/>
          <a:lstStyle>
            <a:lvl1pPr algn="ctr">
              <a:defRPr sz="2800">
                <a:solidFill>
                  <a:schemeClr val="tx1"/>
                </a:solidFill>
              </a:defRPr>
            </a:lvl1pPr>
          </a:lstStyle>
          <a:p>
            <a:r>
              <a:rPr lang="en-GB" dirty="0"/>
              <a:t>Table, only horizontal lines, header in bold, 24/28/36pt text</a:t>
            </a:r>
            <a:endParaRPr lang="en-US" dirty="0"/>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2148DADF-5DFB-55A9-3199-36FBF0F1C38E}"/>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Text Placeholder 5">
            <a:extLst>
              <a:ext uri="{FF2B5EF4-FFF2-40B4-BE49-F238E27FC236}">
                <a16:creationId xmlns:a16="http://schemas.microsoft.com/office/drawing/2014/main" id="{C0DD1B97-DD3D-8C88-8A41-152C46C72B25}"/>
              </a:ext>
            </a:extLst>
          </p:cNvPr>
          <p:cNvSpPr>
            <a:spLocks noGrp="1"/>
          </p:cNvSpPr>
          <p:nvPr>
            <p:ph type="body" sz="quarter" idx="20" hasCustomPrompt="1"/>
          </p:nvPr>
        </p:nvSpPr>
        <p:spPr>
          <a:xfrm>
            <a:off x="18858103" y="577851"/>
            <a:ext cx="4953000" cy="1913812"/>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marL="0" marR="0" lvl="0" indent="0" algn="l" defTabSz="2438400" rtl="0" eaLnBrk="1" fontAlgn="auto" latinLnBrk="0" hangingPunct="1">
              <a:lnSpc>
                <a:spcPct val="110000"/>
              </a:lnSpc>
              <a:spcBef>
                <a:spcPts val="0"/>
              </a:spcBef>
              <a:spcAft>
                <a:spcPts val="0"/>
              </a:spcAft>
              <a:buClrTx/>
              <a:buSzTx/>
              <a:buFontTx/>
              <a:buNone/>
              <a:tabLst/>
              <a:defRPr/>
            </a:pPr>
            <a:r>
              <a:rPr lang="en-GB" dirty="0"/>
              <a:t>Optional, </a:t>
            </a:r>
            <a:r>
              <a:rPr lang="en-US" dirty="0"/>
              <a:t>24/28/36pt text</a:t>
            </a:r>
            <a:endParaRPr lang="en-GB" dirty="0"/>
          </a:p>
        </p:txBody>
      </p:sp>
      <p:sp>
        <p:nvSpPr>
          <p:cNvPr id="8" name="Title 1">
            <a:extLst>
              <a:ext uri="{FF2B5EF4-FFF2-40B4-BE49-F238E27FC236}">
                <a16:creationId xmlns:a16="http://schemas.microsoft.com/office/drawing/2014/main" id="{2DF167C9-5757-B660-6CEF-9100E2FB6157}"/>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762673065"/>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iagram">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BCC2FA21-066F-BA5E-3FD4-21850BA25516}"/>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Chart Placeholder 6">
            <a:extLst>
              <a:ext uri="{FF2B5EF4-FFF2-40B4-BE49-F238E27FC236}">
                <a16:creationId xmlns:a16="http://schemas.microsoft.com/office/drawing/2014/main" id="{31A43E6A-748A-B5A7-DFCE-90EA480FF4E1}"/>
              </a:ext>
            </a:extLst>
          </p:cNvPr>
          <p:cNvSpPr>
            <a:spLocks noGrp="1"/>
          </p:cNvSpPr>
          <p:nvPr>
            <p:ph type="chart" sz="quarter" idx="20" hasCustomPrompt="1"/>
          </p:nvPr>
        </p:nvSpPr>
        <p:spPr>
          <a:xfrm>
            <a:off x="6667500" y="3429000"/>
            <a:ext cx="17137063" cy="8567738"/>
          </a:xfrm>
        </p:spPr>
        <p:txBody>
          <a:bodyPr anchor="ctr"/>
          <a:lstStyle>
            <a:lvl1pPr>
              <a:defRPr/>
            </a:lvl1pPr>
          </a:lstStyle>
          <a:p>
            <a:r>
              <a:rPr lang="en-CH" dirty="0"/>
              <a:t>Chart, </a:t>
            </a:r>
            <a:br>
              <a:rPr lang="en-CH" dirty="0"/>
            </a:br>
            <a:r>
              <a:rPr lang="en-CH" dirty="0"/>
              <a:t>only black or white text, </a:t>
            </a:r>
            <a:br>
              <a:rPr lang="en-CH" dirty="0"/>
            </a:br>
            <a:r>
              <a:rPr lang="en-CH" dirty="0"/>
              <a:t>reduce bar width to ~1cm,</a:t>
            </a:r>
          </a:p>
          <a:p>
            <a:r>
              <a:rPr lang="en-CH" dirty="0"/>
              <a:t>remove axis if possible (clean look)</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4" name="Title 1">
            <a:extLst>
              <a:ext uri="{FF2B5EF4-FFF2-40B4-BE49-F238E27FC236}">
                <a16:creationId xmlns:a16="http://schemas.microsoft.com/office/drawing/2014/main" id="{83841047-31F8-421D-3332-D40AC80FB0D1}"/>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22566313"/>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biLevel thresh="75000"/>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240511651"/>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9"/>
            <a:ext cx="11039476"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1" y="576072"/>
            <a:ext cx="4953001" cy="1525587"/>
          </a:xfrm>
        </p:spPr>
        <p:txBody>
          <a:bodyPr/>
          <a:lstStyle>
            <a:lvl1pPr>
              <a:lnSpc>
                <a:spcPct val="110000"/>
              </a:lnSpc>
              <a:spcBef>
                <a:spcPts val="0"/>
              </a:spcBef>
              <a:defRPr sz="2797">
                <a:solidFill>
                  <a:schemeClr val="tx1"/>
                </a:solidFill>
              </a:defRPr>
            </a:lvl1pPr>
            <a:lvl2pPr marL="255743" indent="-255743">
              <a:lnSpc>
                <a:spcPct val="110000"/>
              </a:lnSpc>
              <a:spcBef>
                <a:spcPts val="0"/>
              </a:spcBef>
              <a:defRPr sz="2797">
                <a:solidFill>
                  <a:schemeClr val="tx1"/>
                </a:solidFill>
              </a:defRPr>
            </a:lvl2pPr>
            <a:lvl3pPr marL="511489" indent="-255743">
              <a:lnSpc>
                <a:spcPct val="110000"/>
              </a:lnSpc>
              <a:spcBef>
                <a:spcPts val="0"/>
              </a:spcBef>
              <a:defRPr sz="2797">
                <a:solidFill>
                  <a:schemeClr val="tx1"/>
                </a:solidFill>
              </a:defRPr>
            </a:lvl3pPr>
            <a:lvl4pPr marL="767232" indent="-255743">
              <a:lnSpc>
                <a:spcPct val="110000"/>
              </a:lnSpc>
              <a:spcBef>
                <a:spcPts val="0"/>
              </a:spcBef>
              <a:defRPr sz="2797">
                <a:solidFill>
                  <a:schemeClr val="tx1"/>
                </a:solidFill>
              </a:defRPr>
            </a:lvl4pPr>
            <a:lvl5pPr>
              <a:lnSpc>
                <a:spcPct val="110000"/>
              </a:lnSpc>
              <a:spcBef>
                <a:spcPts val="0"/>
              </a:spcBef>
              <a:defRPr sz="2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7"/>
          </a:xfrm>
        </p:spPr>
        <p:txBody>
          <a:bodyPr/>
          <a:lstStyle>
            <a:lvl1pPr>
              <a:lnSpc>
                <a:spcPct val="110000"/>
              </a:lnSpc>
              <a:spcBef>
                <a:spcPts val="0"/>
              </a:spcBef>
              <a:defRPr sz="2797">
                <a:solidFill>
                  <a:schemeClr val="tx1"/>
                </a:solidFill>
              </a:defRPr>
            </a:lvl1pPr>
            <a:lvl2pPr marL="255743" indent="-255743">
              <a:lnSpc>
                <a:spcPct val="110000"/>
              </a:lnSpc>
              <a:spcBef>
                <a:spcPts val="0"/>
              </a:spcBef>
              <a:defRPr sz="2797">
                <a:solidFill>
                  <a:schemeClr val="tx1"/>
                </a:solidFill>
              </a:defRPr>
            </a:lvl2pPr>
            <a:lvl3pPr marL="511489" indent="-255743">
              <a:lnSpc>
                <a:spcPct val="110000"/>
              </a:lnSpc>
              <a:spcBef>
                <a:spcPts val="0"/>
              </a:spcBef>
              <a:defRPr sz="2797">
                <a:solidFill>
                  <a:schemeClr val="tx1"/>
                </a:solidFill>
              </a:defRPr>
            </a:lvl3pPr>
            <a:lvl4pPr marL="767232" indent="-255743">
              <a:lnSpc>
                <a:spcPct val="110000"/>
              </a:lnSpc>
              <a:spcBef>
                <a:spcPts val="0"/>
              </a:spcBef>
              <a:defRPr sz="2797">
                <a:solidFill>
                  <a:schemeClr val="tx1"/>
                </a:solidFill>
              </a:defRPr>
            </a:lvl4pPr>
            <a:lvl5pPr>
              <a:lnSpc>
                <a:spcPct val="110000"/>
              </a:lnSpc>
              <a:spcBef>
                <a:spcPts val="0"/>
              </a:spcBef>
              <a:defRPr sz="2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1" y="3429000"/>
            <a:ext cx="4953001" cy="8572500"/>
          </a:xfrm>
        </p:spPr>
        <p:txBody>
          <a:bodyPr/>
          <a:lstStyle>
            <a:lvl1pPr>
              <a:lnSpc>
                <a:spcPct val="110000"/>
              </a:lnSpc>
              <a:spcBef>
                <a:spcPts val="0"/>
              </a:spcBef>
              <a:defRPr sz="1998" b="0" i="0">
                <a:solidFill>
                  <a:schemeClr val="tx1"/>
                </a:solidFill>
                <a:latin typeface="IBM Plex Sans" panose="020B0503050203000203" pitchFamily="34" charset="0"/>
              </a:defRPr>
            </a:lvl1pPr>
            <a:lvl2pPr marL="182675" indent="-182675">
              <a:lnSpc>
                <a:spcPct val="110000"/>
              </a:lnSpc>
              <a:spcBef>
                <a:spcPts val="0"/>
              </a:spcBef>
              <a:defRPr sz="1998" b="0" i="0">
                <a:solidFill>
                  <a:schemeClr val="tx1"/>
                </a:solidFill>
                <a:latin typeface="IBM Plex Sans" panose="020B0503050203000203" pitchFamily="34" charset="0"/>
              </a:defRPr>
            </a:lvl2pPr>
            <a:lvl3pPr marL="365348" indent="-182675">
              <a:lnSpc>
                <a:spcPct val="110000"/>
              </a:lnSpc>
              <a:spcBef>
                <a:spcPts val="0"/>
              </a:spcBef>
              <a:defRPr sz="1998" b="0" i="0">
                <a:solidFill>
                  <a:schemeClr val="tx1"/>
                </a:solidFill>
                <a:latin typeface="IBM Plex Sans" panose="020B0503050203000203" pitchFamily="34" charset="0"/>
              </a:defRPr>
            </a:lvl3pPr>
            <a:lvl4pPr marL="548023" indent="-182675">
              <a:lnSpc>
                <a:spcPct val="110000"/>
              </a:lnSpc>
              <a:spcBef>
                <a:spcPts val="0"/>
              </a:spcBef>
              <a:defRPr sz="1998" b="0" i="0">
                <a:solidFill>
                  <a:schemeClr val="tx1"/>
                </a:solidFill>
                <a:latin typeface="IBM Plex Sans" panose="020B0503050203000203" pitchFamily="34" charset="0"/>
              </a:defRPr>
            </a:lvl4pPr>
            <a:lvl5pPr>
              <a:lnSpc>
                <a:spcPct val="110000"/>
              </a:lnSpc>
              <a:spcBef>
                <a:spcPts val="0"/>
              </a:spcBef>
              <a:defRPr sz="199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1" cy="8572500"/>
          </a:xfrm>
        </p:spPr>
        <p:txBody>
          <a:bodyPr/>
          <a:lstStyle>
            <a:lvl1pPr>
              <a:lnSpc>
                <a:spcPct val="110000"/>
              </a:lnSpc>
              <a:spcBef>
                <a:spcPts val="0"/>
              </a:spcBef>
              <a:defRPr sz="1998" b="0" i="0">
                <a:solidFill>
                  <a:schemeClr val="tx1"/>
                </a:solidFill>
                <a:latin typeface="IBM Plex Sans" panose="020B0503050203000203" pitchFamily="34" charset="0"/>
              </a:defRPr>
            </a:lvl1pPr>
            <a:lvl2pPr marL="182675" indent="-182675">
              <a:lnSpc>
                <a:spcPct val="110000"/>
              </a:lnSpc>
              <a:spcBef>
                <a:spcPts val="0"/>
              </a:spcBef>
              <a:defRPr sz="1998" b="0" i="0">
                <a:solidFill>
                  <a:schemeClr val="tx1"/>
                </a:solidFill>
                <a:latin typeface="IBM Plex Sans" panose="020B0503050203000203" pitchFamily="34" charset="0"/>
              </a:defRPr>
            </a:lvl2pPr>
            <a:lvl3pPr marL="365348" indent="-182675">
              <a:lnSpc>
                <a:spcPct val="110000"/>
              </a:lnSpc>
              <a:spcBef>
                <a:spcPts val="0"/>
              </a:spcBef>
              <a:defRPr sz="1998" b="0" i="0">
                <a:solidFill>
                  <a:schemeClr val="tx1"/>
                </a:solidFill>
                <a:latin typeface="IBM Plex Sans" panose="020B0503050203000203" pitchFamily="34" charset="0"/>
              </a:defRPr>
            </a:lvl3pPr>
            <a:lvl4pPr marL="548023" indent="-182675">
              <a:lnSpc>
                <a:spcPct val="110000"/>
              </a:lnSpc>
              <a:spcBef>
                <a:spcPts val="0"/>
              </a:spcBef>
              <a:defRPr sz="1998" b="0" i="0">
                <a:solidFill>
                  <a:schemeClr val="tx1"/>
                </a:solidFill>
                <a:latin typeface="IBM Plex Sans" panose="020B0503050203000203" pitchFamily="34" charset="0"/>
              </a:defRPr>
            </a:lvl4pPr>
            <a:lvl5pPr>
              <a:lnSpc>
                <a:spcPct val="110000"/>
              </a:lnSpc>
              <a:spcBef>
                <a:spcPts val="0"/>
              </a:spcBef>
              <a:defRPr sz="1998"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40"/>
            <a:ext cx="270907" cy="246221"/>
          </a:xfrm>
          <a:prstGeom prst="rect">
            <a:avLst/>
          </a:prstGeom>
          <a:ln w="12700">
            <a:miter lim="400000"/>
          </a:ln>
        </p:spPr>
        <p:txBody>
          <a:bodyPr wrap="none" lIns="0" tIns="0" rIns="0" bIns="0" anchor="ctr">
            <a:spAutoFit/>
          </a:bodyPr>
          <a:lstStyle>
            <a:lvl1pPr algn="r">
              <a:defRPr sz="1599" b="0" i="0">
                <a:solidFill>
                  <a:schemeClr val="tx1"/>
                </a:solidFill>
                <a:latin typeface="IBM Plex Sans" panose="020B0503050203000203" pitchFamily="34" charset="0"/>
                <a:ea typeface="+mn-ea"/>
                <a:cs typeface="+mn-cs"/>
                <a:sym typeface="IBM Plex Sans"/>
              </a:defRPr>
            </a:lvl1pPr>
          </a:lstStyle>
          <a:p>
            <a:fld id="{74320FFF-6BB6-1A46-9347-C9D351497F66}" type="slidenum">
              <a:rPr lang="en-US" smtClean="0"/>
              <a:t>‹nº›</a:t>
            </a:fld>
            <a:endParaRPr lang="en-US"/>
          </a:p>
        </p:txBody>
      </p:sp>
    </p:spTree>
    <p:extLst>
      <p:ext uri="{BB962C8B-B14F-4D97-AF65-F5344CB8AC3E}">
        <p14:creationId xmlns:p14="http://schemas.microsoft.com/office/powerpoint/2010/main" val="1840561176"/>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1_Video or imagery, half, inset">
    <p:spTree>
      <p:nvGrpSpPr>
        <p:cNvPr id="1" name=""/>
        <p:cNvGrpSpPr/>
        <p:nvPr/>
      </p:nvGrpSpPr>
      <p:grpSpPr>
        <a:xfrm>
          <a:off x="0" y="0"/>
          <a:ext cx="0" cy="0"/>
          <a:chOff x="0" y="0"/>
          <a:chExt cx="0" cy="0"/>
        </a:xfrm>
      </p:grpSpPr>
      <p:sp>
        <p:nvSpPr>
          <p:cNvPr id="459" name="Title Text"/>
          <p:cNvSpPr txBox="1">
            <a:spLocks noGrp="1"/>
          </p:cNvSpPr>
          <p:nvPr>
            <p:ph type="title"/>
          </p:nvPr>
        </p:nvSpPr>
        <p:spPr>
          <a:xfrm>
            <a:off x="576071" y="576072"/>
            <a:ext cx="4949828" cy="1525588"/>
          </a:xfrm>
          <a:prstGeom prst="rect">
            <a:avLst/>
          </a:prstGeom>
        </p:spPr>
        <p:txBody>
          <a:bodyPr>
            <a:normAutofit/>
          </a:bodyPr>
          <a:lstStyle>
            <a:lvl1pPr>
              <a:lnSpc>
                <a:spcPct val="110000"/>
              </a:lnSpc>
              <a:defRPr sz="2800"/>
            </a:lvl1pPr>
          </a:lstStyle>
          <a:p>
            <a:r>
              <a:t>Title Text</a:t>
            </a:r>
          </a:p>
        </p:txBody>
      </p:sp>
      <p:sp>
        <p:nvSpPr>
          <p:cNvPr id="460" name="Body Level One…"/>
          <p:cNvSpPr txBox="1">
            <a:spLocks noGrp="1"/>
          </p:cNvSpPr>
          <p:nvPr>
            <p:ph type="body" sz="quarter" idx="1"/>
          </p:nvPr>
        </p:nvSpPr>
        <p:spPr>
          <a:xfrm>
            <a:off x="576072" y="3429000"/>
            <a:ext cx="4956179" cy="8572500"/>
          </a:xfrm>
          <a:prstGeom prst="rect">
            <a:avLst/>
          </a:prstGeom>
        </p:spPr>
        <p:txBody>
          <a:bodyPr>
            <a:normAutofit/>
          </a:bodyPr>
          <a:lstStyle>
            <a:lvl1pPr>
              <a:defRPr sz="2800"/>
            </a:lvl1pPr>
            <a:lvl2pPr marL="255978" indent="-255978">
              <a:defRPr sz="2800"/>
            </a:lvl2pPr>
            <a:lvl3pPr marL="511962" indent="-255978">
              <a:defRPr sz="2800"/>
            </a:lvl3pPr>
            <a:lvl4pPr marL="767940" indent="-255980">
              <a:defRPr sz="2800"/>
            </a:lvl4pPr>
            <a:lvl5pPr>
              <a:defRPr sz="2800"/>
            </a:lvl5pPr>
          </a:lstStyle>
          <a:p>
            <a:r>
              <a:t>Body Level One</a:t>
            </a:r>
          </a:p>
          <a:p>
            <a:pPr lvl="1"/>
            <a:r>
              <a:t>Body Level Two</a:t>
            </a:r>
          </a:p>
          <a:p>
            <a:pPr lvl="2"/>
            <a:r>
              <a:t>Body Level Three</a:t>
            </a:r>
          </a:p>
          <a:p>
            <a:pPr lvl="3"/>
            <a:r>
              <a:t>Body Level Four</a:t>
            </a:r>
          </a:p>
          <a:p>
            <a:pPr lvl="4"/>
            <a:r>
              <a:t>Body Level Five</a:t>
            </a:r>
          </a:p>
        </p:txBody>
      </p:sp>
      <p:sp>
        <p:nvSpPr>
          <p:cNvPr id="461" name="Text Placeholder 5"/>
          <p:cNvSpPr>
            <a:spLocks noGrp="1"/>
          </p:cNvSpPr>
          <p:nvPr>
            <p:ph type="body" sz="quarter" idx="21"/>
          </p:nvPr>
        </p:nvSpPr>
        <p:spPr>
          <a:xfrm>
            <a:off x="6667499" y="3429000"/>
            <a:ext cx="4951415" cy="8572500"/>
          </a:xfrm>
          <a:prstGeom prst="rect">
            <a:avLst/>
          </a:prstGeom>
        </p:spPr>
        <p:txBody>
          <a:bodyPr>
            <a:normAutofit/>
          </a:bodyPr>
          <a:lstStyle/>
          <a:p>
            <a:pPr>
              <a:defRPr sz="1400"/>
            </a:pPr>
            <a:endParaRPr/>
          </a:p>
        </p:txBody>
      </p:sp>
      <p:sp>
        <p:nvSpPr>
          <p:cNvPr id="462" name="Picture Placeholder 10"/>
          <p:cNvSpPr>
            <a:spLocks noGrp="1"/>
          </p:cNvSpPr>
          <p:nvPr>
            <p:ph type="pic" idx="22"/>
          </p:nvPr>
        </p:nvSpPr>
        <p:spPr>
          <a:xfrm>
            <a:off x="12763500" y="569915"/>
            <a:ext cx="11049002" cy="12574590"/>
          </a:xfrm>
          <a:prstGeom prst="rect">
            <a:avLst/>
          </a:prstGeom>
        </p:spPr>
        <p:txBody>
          <a:bodyPr lIns="91439" tIns="45719" rIns="91439" bIns="45719"/>
          <a:lstStyle/>
          <a:p>
            <a:endParaRPr/>
          </a:p>
        </p:txBody>
      </p:sp>
      <p:sp>
        <p:nvSpPr>
          <p:cNvPr id="463" name="Slide Number"/>
          <p:cNvSpPr txBox="1">
            <a:spLocks noGrp="1"/>
          </p:cNvSpPr>
          <p:nvPr>
            <p:ph type="sldNum" sz="quarter" idx="2"/>
          </p:nvPr>
        </p:nvSpPr>
        <p:spPr>
          <a:xfrm>
            <a:off x="17206569" y="12466482"/>
            <a:ext cx="270907" cy="246221"/>
          </a:xfrm>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748769718"/>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1_Text, 2 columns, dividers, large title">
    <p:spTree>
      <p:nvGrpSpPr>
        <p:cNvPr id="1" name=""/>
        <p:cNvGrpSpPr/>
        <p:nvPr/>
      </p:nvGrpSpPr>
      <p:grpSpPr>
        <a:xfrm>
          <a:off x="0" y="0"/>
          <a:ext cx="0" cy="0"/>
          <a:chOff x="0" y="0"/>
          <a:chExt cx="0" cy="0"/>
        </a:xfrm>
      </p:grpSpPr>
      <p:sp>
        <p:nvSpPr>
          <p:cNvPr id="278" name="Title Text"/>
          <p:cNvSpPr txBox="1">
            <a:spLocks noGrp="1"/>
          </p:cNvSpPr>
          <p:nvPr>
            <p:ph type="title"/>
          </p:nvPr>
        </p:nvSpPr>
        <p:spPr>
          <a:xfrm>
            <a:off x="576071" y="384047"/>
            <a:ext cx="11039477" cy="4573590"/>
          </a:xfrm>
          <a:prstGeom prst="rect">
            <a:avLst/>
          </a:prstGeom>
        </p:spPr>
        <p:txBody>
          <a:bodyPr>
            <a:normAutofit/>
          </a:bodyPr>
          <a:lstStyle>
            <a:lvl1pPr>
              <a:lnSpc>
                <a:spcPct val="100000"/>
              </a:lnSpc>
            </a:lvl1pPr>
          </a:lstStyle>
          <a:p>
            <a:r>
              <a:t>Title Text</a:t>
            </a:r>
          </a:p>
        </p:txBody>
      </p:sp>
      <p:sp>
        <p:nvSpPr>
          <p:cNvPr id="279" name="Body Level One…"/>
          <p:cNvSpPr txBox="1">
            <a:spLocks noGrp="1"/>
          </p:cNvSpPr>
          <p:nvPr>
            <p:ph type="body" sz="quarter" idx="1"/>
          </p:nvPr>
        </p:nvSpPr>
        <p:spPr>
          <a:xfrm>
            <a:off x="12763500" y="576072"/>
            <a:ext cx="4953001" cy="1525588"/>
          </a:xfrm>
          <a:prstGeom prst="rect">
            <a:avLst/>
          </a:prstGeom>
        </p:spPr>
        <p:txBody>
          <a:bodyPr>
            <a:normAutofit/>
          </a:bodyPr>
          <a:lstStyle>
            <a:lvl1pPr>
              <a:defRPr sz="2800"/>
            </a:lvl1pPr>
            <a:lvl2pPr marL="255978" indent="-255978">
              <a:defRPr sz="2800"/>
            </a:lvl2pPr>
            <a:lvl3pPr marL="511962" indent="-255978">
              <a:defRPr sz="2800"/>
            </a:lvl3pPr>
            <a:lvl4pPr marL="767940" indent="-255980">
              <a:defRPr sz="2800"/>
            </a:lvl4pPr>
            <a:lvl5pPr>
              <a:defRPr sz="2800"/>
            </a:lvl5pPr>
          </a:lstStyle>
          <a:p>
            <a:r>
              <a:t>Body Level One</a:t>
            </a:r>
          </a:p>
          <a:p>
            <a:pPr lvl="1"/>
            <a:r>
              <a:t>Body Level Two</a:t>
            </a:r>
          </a:p>
          <a:p>
            <a:pPr lvl="2"/>
            <a:r>
              <a:t>Body Level Three</a:t>
            </a:r>
          </a:p>
          <a:p>
            <a:pPr lvl="3"/>
            <a:r>
              <a:t>Body Level Four</a:t>
            </a:r>
          </a:p>
          <a:p>
            <a:pPr lvl="4"/>
            <a:r>
              <a:t>Body Level Five</a:t>
            </a:r>
          </a:p>
        </p:txBody>
      </p:sp>
      <p:sp>
        <p:nvSpPr>
          <p:cNvPr id="280" name="Text Placeholder 12"/>
          <p:cNvSpPr>
            <a:spLocks noGrp="1"/>
          </p:cNvSpPr>
          <p:nvPr>
            <p:ph type="body" sz="quarter" idx="21"/>
          </p:nvPr>
        </p:nvSpPr>
        <p:spPr>
          <a:xfrm>
            <a:off x="18859500" y="576072"/>
            <a:ext cx="4959352" cy="1525588"/>
          </a:xfrm>
          <a:prstGeom prst="rect">
            <a:avLst/>
          </a:prstGeom>
        </p:spPr>
        <p:txBody>
          <a:bodyPr>
            <a:normAutofit/>
          </a:bodyPr>
          <a:lstStyle/>
          <a:p>
            <a:pPr>
              <a:defRPr sz="1400"/>
            </a:pPr>
            <a:endParaRPr/>
          </a:p>
        </p:txBody>
      </p:sp>
      <p:sp>
        <p:nvSpPr>
          <p:cNvPr id="281" name="Text Placeholder 8"/>
          <p:cNvSpPr>
            <a:spLocks noGrp="1"/>
          </p:cNvSpPr>
          <p:nvPr>
            <p:ph type="body" sz="quarter" idx="22"/>
          </p:nvPr>
        </p:nvSpPr>
        <p:spPr>
          <a:xfrm>
            <a:off x="12763501" y="3429000"/>
            <a:ext cx="4953003" cy="8572500"/>
          </a:xfrm>
          <a:prstGeom prst="rect">
            <a:avLst/>
          </a:prstGeom>
        </p:spPr>
        <p:txBody>
          <a:bodyPr>
            <a:normAutofit/>
          </a:bodyPr>
          <a:lstStyle/>
          <a:p>
            <a:pPr>
              <a:defRPr sz="1000">
                <a:latin typeface="IBM Plex Sans"/>
                <a:ea typeface="IBM Plex Sans"/>
                <a:cs typeface="IBM Plex Sans"/>
                <a:sym typeface="IBM Plex Sans"/>
              </a:defRPr>
            </a:pPr>
            <a:endParaRPr/>
          </a:p>
        </p:txBody>
      </p:sp>
      <p:sp>
        <p:nvSpPr>
          <p:cNvPr id="282" name="Text Placeholder 8"/>
          <p:cNvSpPr>
            <a:spLocks noGrp="1"/>
          </p:cNvSpPr>
          <p:nvPr>
            <p:ph type="body" sz="quarter" idx="23"/>
          </p:nvPr>
        </p:nvSpPr>
        <p:spPr>
          <a:xfrm>
            <a:off x="18862672" y="3429000"/>
            <a:ext cx="4953005" cy="8572500"/>
          </a:xfrm>
          <a:prstGeom prst="rect">
            <a:avLst/>
          </a:prstGeom>
        </p:spPr>
        <p:txBody>
          <a:bodyPr>
            <a:normAutofit/>
          </a:bodyPr>
          <a:lstStyle/>
          <a:p>
            <a:pPr>
              <a:defRPr sz="1000">
                <a:latin typeface="IBM Plex Sans"/>
                <a:ea typeface="IBM Plex Sans"/>
                <a:cs typeface="IBM Plex Sans"/>
                <a:sym typeface="IBM Plex Sans"/>
              </a:defRPr>
            </a:pPr>
            <a:endParaRPr/>
          </a:p>
        </p:txBody>
      </p:sp>
      <p:sp>
        <p:nvSpPr>
          <p:cNvPr id="283" name="Slide Number"/>
          <p:cNvSpPr txBox="1">
            <a:spLocks noGrp="1"/>
          </p:cNvSpPr>
          <p:nvPr>
            <p:ph type="sldNum" sz="quarter" idx="2"/>
          </p:nvPr>
        </p:nvSpPr>
        <p:spPr>
          <a:xfrm>
            <a:off x="23543224" y="12934949"/>
            <a:ext cx="269277" cy="254002"/>
          </a:xfrm>
          <a:prstGeom prst="rect">
            <a:avLst/>
          </a:prstGeom>
        </p:spPr>
        <p:txBody>
          <a:bodyPr anchor="ctr"/>
          <a:lstStyle/>
          <a:p>
            <a:fld id="{86CB4B4D-7CA3-9044-876B-883B54F8677D}" type="slidenum">
              <a:t>‹nº›</a:t>
            </a:fld>
            <a:endParaRPr/>
          </a:p>
        </p:txBody>
      </p:sp>
    </p:spTree>
    <p:extLst>
      <p:ext uri="{BB962C8B-B14F-4D97-AF65-F5344CB8AC3E}">
        <p14:creationId xmlns:p14="http://schemas.microsoft.com/office/powerpoint/2010/main" val="3614133943"/>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1_Text, 2 wide columns">
    <p:spTree>
      <p:nvGrpSpPr>
        <p:cNvPr id="1" name=""/>
        <p:cNvGrpSpPr/>
        <p:nvPr/>
      </p:nvGrpSpPr>
      <p:grpSpPr>
        <a:xfrm>
          <a:off x="0" y="0"/>
          <a:ext cx="0" cy="0"/>
          <a:chOff x="0" y="0"/>
          <a:chExt cx="0" cy="0"/>
        </a:xfrm>
      </p:grpSpPr>
      <p:sp>
        <p:nvSpPr>
          <p:cNvPr id="248" name="Title Text"/>
          <p:cNvSpPr txBox="1">
            <a:spLocks noGrp="1"/>
          </p:cNvSpPr>
          <p:nvPr>
            <p:ph type="title"/>
          </p:nvPr>
        </p:nvSpPr>
        <p:spPr>
          <a:xfrm>
            <a:off x="576071" y="576073"/>
            <a:ext cx="7424931" cy="1906590"/>
          </a:xfrm>
          <a:prstGeom prst="rect">
            <a:avLst/>
          </a:prstGeom>
        </p:spPr>
        <p:txBody>
          <a:bodyPr>
            <a:normAutofit/>
          </a:bodyPr>
          <a:lstStyle>
            <a:lvl1pPr>
              <a:lnSpc>
                <a:spcPct val="110000"/>
              </a:lnSpc>
              <a:defRPr sz="3600"/>
            </a:lvl1pPr>
          </a:lstStyle>
          <a:p>
            <a:r>
              <a:t>Title Text</a:t>
            </a:r>
          </a:p>
        </p:txBody>
      </p:sp>
      <p:sp>
        <p:nvSpPr>
          <p:cNvPr id="249" name="Body Level One…"/>
          <p:cNvSpPr txBox="1">
            <a:spLocks noGrp="1"/>
          </p:cNvSpPr>
          <p:nvPr>
            <p:ph type="body" sz="half" idx="1"/>
          </p:nvPr>
        </p:nvSpPr>
        <p:spPr>
          <a:xfrm>
            <a:off x="576071" y="3429000"/>
            <a:ext cx="10099679" cy="85725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0" name="Text Placeholder 4"/>
          <p:cNvSpPr>
            <a:spLocks noGrp="1"/>
          </p:cNvSpPr>
          <p:nvPr>
            <p:ph type="body" sz="half" idx="21"/>
          </p:nvPr>
        </p:nvSpPr>
        <p:spPr>
          <a:xfrm>
            <a:off x="12763500" y="3429000"/>
            <a:ext cx="10096502" cy="8572500"/>
          </a:xfrm>
          <a:prstGeom prst="rect">
            <a:avLst/>
          </a:prstGeom>
        </p:spPr>
        <p:txBody>
          <a:bodyPr>
            <a:normAutofit/>
          </a:bodyPr>
          <a:lstStyle/>
          <a:p>
            <a:endParaRPr/>
          </a:p>
        </p:txBody>
      </p:sp>
      <p:sp>
        <p:nvSpPr>
          <p:cNvPr id="251" name="Slide Number"/>
          <p:cNvSpPr txBox="1">
            <a:spLocks noGrp="1"/>
          </p:cNvSpPr>
          <p:nvPr>
            <p:ph type="sldNum" sz="quarter" idx="2"/>
          </p:nvPr>
        </p:nvSpPr>
        <p:spPr>
          <a:xfrm>
            <a:off x="23543224" y="12934949"/>
            <a:ext cx="269277" cy="254002"/>
          </a:xfrm>
          <a:prstGeom prst="rect">
            <a:avLst/>
          </a:prstGeom>
        </p:spPr>
        <p:txBody>
          <a:bodyPr anchor="ctr"/>
          <a:lstStyle/>
          <a:p>
            <a:fld id="{86CB4B4D-7CA3-9044-876B-883B54F8677D}" type="slidenum">
              <a:t>‹nº›</a:t>
            </a:fld>
            <a:endParaRPr/>
          </a:p>
        </p:txBody>
      </p:sp>
    </p:spTree>
    <p:extLst>
      <p:ext uri="{BB962C8B-B14F-4D97-AF65-F5344CB8AC3E}">
        <p14:creationId xmlns:p14="http://schemas.microsoft.com/office/powerpoint/2010/main" val="144946280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horizontal">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42CFD0AE-FA20-98E1-A080-886C7BBCF84D}"/>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hasCustomPrompt="1"/>
          </p:nvPr>
        </p:nvSpPr>
        <p:spPr>
          <a:xfrm>
            <a:off x="1885950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hasCustomPrompt="1"/>
          </p:nvPr>
        </p:nvSpPr>
        <p:spPr>
          <a:xfrm>
            <a:off x="1276776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hasCustomPrompt="1"/>
          </p:nvPr>
        </p:nvSpPr>
        <p:spPr>
          <a:xfrm>
            <a:off x="6669591"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576072" y="6656832"/>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 name="Title 1">
            <a:extLst>
              <a:ext uri="{FF2B5EF4-FFF2-40B4-BE49-F238E27FC236}">
                <a16:creationId xmlns:a16="http://schemas.microsoft.com/office/drawing/2014/main" id="{04A68D7D-9C0F-005F-60BE-C19EBBDFA800}"/>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horizontal, cyan">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0FEC44B-1600-B9F8-1684-FFB7192EBA0B}"/>
              </a:ext>
            </a:extLst>
          </p:cNvPr>
          <p:cNvSpPr>
            <a:spLocks noGrp="1"/>
          </p:cNvSpPr>
          <p:nvPr>
            <p:ph type="body" sz="quarter" idx="19" hasCustomPrompt="1"/>
          </p:nvPr>
        </p:nvSpPr>
        <p:spPr>
          <a:xfrm>
            <a:off x="0" y="0"/>
            <a:ext cx="24378635" cy="6071616"/>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0" name="Text Placeholder 4">
            <a:extLst>
              <a:ext uri="{FF2B5EF4-FFF2-40B4-BE49-F238E27FC236}">
                <a16:creationId xmlns:a16="http://schemas.microsoft.com/office/drawing/2014/main" id="{30702F5D-FB22-B3AB-7F80-7BEE65D812DF}"/>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25" name="Straight Connector 24" descr="Vertical column divider">
            <a:extLst>
              <a:ext uri="{FF2B5EF4-FFF2-40B4-BE49-F238E27FC236}">
                <a16:creationId xmlns:a16="http://schemas.microsoft.com/office/drawing/2014/main" id="{780EC537-6AA3-510C-DF1E-ECC10C623554}"/>
              </a:ext>
            </a:extLst>
          </p:cNvPr>
          <p:cNvCxnSpPr>
            <a:cxnSpLocks/>
          </p:cNvCxnSpPr>
          <p:nvPr userDrawn="1"/>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descr="Vertical column divider">
            <a:extLst>
              <a:ext uri="{FF2B5EF4-FFF2-40B4-BE49-F238E27FC236}">
                <a16:creationId xmlns:a16="http://schemas.microsoft.com/office/drawing/2014/main" id="{C7CD10D1-BCE8-0FA8-2E48-0B12BD3257E1}"/>
              </a:ext>
            </a:extLst>
          </p:cNvPr>
          <p:cNvCxnSpPr>
            <a:cxnSpLocks/>
          </p:cNvCxnSpPr>
          <p:nvPr userDrawn="1"/>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descr="Vertical column divider">
            <a:extLst>
              <a:ext uri="{FF2B5EF4-FFF2-40B4-BE49-F238E27FC236}">
                <a16:creationId xmlns:a16="http://schemas.microsoft.com/office/drawing/2014/main" id="{ED09E393-D0A6-2F21-6C2C-7D0829443DFF}"/>
              </a:ext>
            </a:extLst>
          </p:cNvPr>
          <p:cNvCxnSpPr>
            <a:cxnSpLocks/>
          </p:cNvCxnSpPr>
          <p:nvPr userDrawn="1"/>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 Placeholder 10">
            <a:extLst>
              <a:ext uri="{FF2B5EF4-FFF2-40B4-BE49-F238E27FC236}">
                <a16:creationId xmlns:a16="http://schemas.microsoft.com/office/drawing/2014/main" id="{F6F741EA-D3D4-776A-6883-25D02A6E7FD8}"/>
              </a:ext>
            </a:extLst>
          </p:cNvPr>
          <p:cNvSpPr>
            <a:spLocks noGrp="1"/>
          </p:cNvSpPr>
          <p:nvPr>
            <p:ph type="body" sz="quarter" idx="14" hasCustomPrompt="1"/>
          </p:nvPr>
        </p:nvSpPr>
        <p:spPr>
          <a:xfrm>
            <a:off x="1885950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3" name="Text Placeholder 10">
            <a:extLst>
              <a:ext uri="{FF2B5EF4-FFF2-40B4-BE49-F238E27FC236}">
                <a16:creationId xmlns:a16="http://schemas.microsoft.com/office/drawing/2014/main" id="{D31017D2-975A-681E-C681-98B48E7D5166}"/>
              </a:ext>
            </a:extLst>
          </p:cNvPr>
          <p:cNvSpPr>
            <a:spLocks noGrp="1"/>
          </p:cNvSpPr>
          <p:nvPr>
            <p:ph type="body" sz="quarter" idx="13" hasCustomPrompt="1"/>
          </p:nvPr>
        </p:nvSpPr>
        <p:spPr>
          <a:xfrm>
            <a:off x="1276776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2" name="Text Placeholder 10">
            <a:extLst>
              <a:ext uri="{FF2B5EF4-FFF2-40B4-BE49-F238E27FC236}">
                <a16:creationId xmlns:a16="http://schemas.microsoft.com/office/drawing/2014/main" id="{1865FC48-895C-5CE2-266E-547D5D5FAC3C}"/>
              </a:ext>
            </a:extLst>
          </p:cNvPr>
          <p:cNvSpPr>
            <a:spLocks noGrp="1"/>
          </p:cNvSpPr>
          <p:nvPr>
            <p:ph type="body" sz="quarter" idx="12" hasCustomPrompt="1"/>
          </p:nvPr>
        </p:nvSpPr>
        <p:spPr>
          <a:xfrm>
            <a:off x="6669591"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1" name="Text Placeholder 10">
            <a:extLst>
              <a:ext uri="{FF2B5EF4-FFF2-40B4-BE49-F238E27FC236}">
                <a16:creationId xmlns:a16="http://schemas.microsoft.com/office/drawing/2014/main" id="{BF43B608-D9EE-A34E-BA42-683B87A855E8}"/>
              </a:ext>
            </a:extLst>
          </p:cNvPr>
          <p:cNvSpPr>
            <a:spLocks noGrp="1"/>
          </p:cNvSpPr>
          <p:nvPr>
            <p:ph type="body" sz="quarter" idx="11" hasCustomPrompt="1"/>
          </p:nvPr>
        </p:nvSpPr>
        <p:spPr>
          <a:xfrm>
            <a:off x="576072" y="6656832"/>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 name="Title 1">
            <a:extLst>
              <a:ext uri="{FF2B5EF4-FFF2-40B4-BE49-F238E27FC236}">
                <a16:creationId xmlns:a16="http://schemas.microsoft.com/office/drawing/2014/main" id="{D2AD5963-624E-80CB-ED44-08081B6C57A1}"/>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83383296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4 stacke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358C1184-7A80-8343-9BCE-2A2A17D45F8D}"/>
              </a:ext>
            </a:extLst>
          </p:cNvPr>
          <p:cNvSpPr>
            <a:spLocks noGrp="1"/>
          </p:cNvSpPr>
          <p:nvPr>
            <p:ph type="body" sz="quarter" idx="22"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4" name="Text Placeholder 8">
            <a:extLst>
              <a:ext uri="{FF2B5EF4-FFF2-40B4-BE49-F238E27FC236}">
                <a16:creationId xmlns:a16="http://schemas.microsoft.com/office/drawing/2014/main" id="{DAF3262F-DF1F-D714-EF46-6083E9B5433A}"/>
              </a:ext>
            </a:extLst>
          </p:cNvPr>
          <p:cNvSpPr>
            <a:spLocks noGrp="1"/>
          </p:cNvSpPr>
          <p:nvPr>
            <p:ph type="body" sz="quarter" idx="21" hasCustomPrompt="1"/>
          </p:nvPr>
        </p:nvSpPr>
        <p:spPr>
          <a:xfrm>
            <a:off x="576072" y="576072"/>
            <a:ext cx="4956175" cy="448056"/>
          </a:xfrm>
        </p:spPr>
        <p:txBody>
          <a:bodyPr/>
          <a:lstStyle>
            <a:lvl1pPr>
              <a:defRPr sz="2800"/>
            </a:lvl1pPr>
          </a:lstStyle>
          <a:p>
            <a:r>
              <a:rPr lang="en-US" dirty="0"/>
              <a:t>Optional, 24/28 eyebrow</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69913"/>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69913"/>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9" name="Title 1">
            <a:extLst>
              <a:ext uri="{FF2B5EF4-FFF2-40B4-BE49-F238E27FC236}">
                <a16:creationId xmlns:a16="http://schemas.microsoft.com/office/drawing/2014/main" id="{F271DCB5-A9E0-1F20-A24C-4AA84B0267BC}"/>
              </a:ext>
            </a:extLst>
          </p:cNvPr>
          <p:cNvSpPr>
            <a:spLocks noGrp="1"/>
          </p:cNvSpPr>
          <p:nvPr>
            <p:ph type="title" hasCustomPrompt="1"/>
          </p:nvPr>
        </p:nvSpPr>
        <p:spPr>
          <a:xfrm>
            <a:off x="576072" y="1543926"/>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4 stacked, cyan">
    <p:bg>
      <p:bgPr>
        <a:solidFill>
          <a:schemeClr val="bg1"/>
        </a:solidFill>
        <a:effectLst/>
      </p:bgPr>
    </p:bg>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D5E05C04-86DD-CE9F-605A-0FDDC4092373}"/>
              </a:ext>
            </a:extLst>
          </p:cNvPr>
          <p:cNvSpPr>
            <a:spLocks noGrp="1"/>
          </p:cNvSpPr>
          <p:nvPr>
            <p:ph type="body" sz="quarter" idx="23" hasCustomPrompt="1"/>
          </p:nvPr>
        </p:nvSpPr>
        <p:spPr>
          <a:xfrm>
            <a:off x="0" y="0"/>
            <a:ext cx="12186635" cy="13716000"/>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A74705B8-1AB0-FDB7-A3AA-29C43B3AB288}"/>
              </a:ext>
            </a:extLst>
          </p:cNvPr>
          <p:cNvSpPr>
            <a:spLocks noGrp="1"/>
          </p:cNvSpPr>
          <p:nvPr>
            <p:ph type="body" sz="quarter" idx="24" hasCustomPrompt="1"/>
          </p:nvPr>
        </p:nvSpPr>
        <p:spPr>
          <a:xfrm>
            <a:off x="12763500" y="12804235"/>
            <a:ext cx="10325100" cy="380824"/>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9" name="Straight Connector 8" descr="Vertical column divider">
            <a:extLst>
              <a:ext uri="{FF2B5EF4-FFF2-40B4-BE49-F238E27FC236}">
                <a16:creationId xmlns:a16="http://schemas.microsoft.com/office/drawing/2014/main" id="{4310F930-AACA-1136-BF1A-C8D49F7B2C0D}"/>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8">
            <a:extLst>
              <a:ext uri="{FF2B5EF4-FFF2-40B4-BE49-F238E27FC236}">
                <a16:creationId xmlns:a16="http://schemas.microsoft.com/office/drawing/2014/main" id="{DAF3262F-DF1F-D714-EF46-6083E9B5433A}"/>
              </a:ext>
            </a:extLst>
          </p:cNvPr>
          <p:cNvSpPr>
            <a:spLocks noGrp="1"/>
          </p:cNvSpPr>
          <p:nvPr>
            <p:ph type="body" sz="quarter" idx="21" hasCustomPrompt="1"/>
          </p:nvPr>
        </p:nvSpPr>
        <p:spPr>
          <a:xfrm>
            <a:off x="576072" y="576072"/>
            <a:ext cx="4956175" cy="448056"/>
          </a:xfrm>
        </p:spPr>
        <p:txBody>
          <a:bodyPr/>
          <a:lstStyle>
            <a:lvl1pPr>
              <a:defRPr sz="2800"/>
            </a:lvl1pPr>
          </a:lstStyle>
          <a:p>
            <a:r>
              <a:rPr lang="en-US" dirty="0"/>
              <a:t>Optional, 24/28 eyebrow</a:t>
            </a:r>
          </a:p>
        </p:txBody>
      </p:sp>
      <p:cxnSp>
        <p:nvCxnSpPr>
          <p:cNvPr id="11" name="Straight Connector 10" descr="Horizontal row divider">
            <a:extLst>
              <a:ext uri="{FF2B5EF4-FFF2-40B4-BE49-F238E27FC236}">
                <a16:creationId xmlns:a16="http://schemas.microsoft.com/office/drawing/2014/main" id="{7B955C17-55C3-3FEA-6163-10C6633EA080}"/>
              </a:ext>
              <a:ext uri="{C183D7F6-B498-43B3-948B-1728B52AA6E4}">
                <adec:decorative xmlns:adec="http://schemas.microsoft.com/office/drawing/2017/decorative" val="0"/>
              </a:ext>
            </a:extLst>
          </p:cNvPr>
          <p:cNvCxnSpPr>
            <a:cxnSpLocks/>
          </p:cNvCxnSpPr>
          <p:nvPr userDrawn="1"/>
        </p:nvCxnSpPr>
        <p:spPr bwMode="auto">
          <a:xfrm>
            <a:off x="12566073" y="6096000"/>
            <a:ext cx="1124795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69913"/>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69913"/>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6" name="Title 1">
            <a:extLst>
              <a:ext uri="{FF2B5EF4-FFF2-40B4-BE49-F238E27FC236}">
                <a16:creationId xmlns:a16="http://schemas.microsoft.com/office/drawing/2014/main" id="{69DD363C-D232-EEF1-9E9B-D5515CA9DF66}"/>
              </a:ext>
            </a:extLst>
          </p:cNvPr>
          <p:cNvSpPr>
            <a:spLocks noGrp="1"/>
          </p:cNvSpPr>
          <p:nvPr>
            <p:ph type="title" hasCustomPrompt="1"/>
          </p:nvPr>
        </p:nvSpPr>
        <p:spPr>
          <a:xfrm>
            <a:off x="576072" y="1519445"/>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78122632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60E2062-653A-EC14-E9D0-1F341BA95A8B}"/>
              </a:ext>
            </a:extLst>
          </p:cNvPr>
          <p:cNvSpPr>
            <a:spLocks noGrp="1"/>
          </p:cNvSpPr>
          <p:nvPr>
            <p:ph type="body" sz="quarter" idx="23"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9" name="Straight Connector 8" descr="Vertical column divider">
            <a:extLst>
              <a:ext uri="{FF2B5EF4-FFF2-40B4-BE49-F238E27FC236}">
                <a16:creationId xmlns:a16="http://schemas.microsoft.com/office/drawing/2014/main" id="{2CE03A21-D173-588B-DB7C-B4818939BEA3}"/>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430FD8B2-B9C5-C542-5DC9-5209C6BD4D2C}"/>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7CBE191C-FFA4-11F6-DA17-FDA26EACD6B1}"/>
              </a:ext>
              <a:ext uri="{C183D7F6-B498-43B3-948B-1728B52AA6E4}">
                <adec:decorative xmlns:adec="http://schemas.microsoft.com/office/drawing/2017/decorative" val="0"/>
              </a:ext>
            </a:extLst>
          </p:cNvPr>
          <p:cNvCxnSpPr>
            <a:cxnSpLocks/>
          </p:cNvCxnSpPr>
          <p:nvPr userDrawn="1"/>
        </p:nvCxnSpPr>
        <p:spPr bwMode="auto">
          <a:xfrm>
            <a:off x="6665976" y="6096000"/>
            <a:ext cx="171528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hasCustomPrompt="1"/>
          </p:nvPr>
        </p:nvSpPr>
        <p:spPr>
          <a:xfrm>
            <a:off x="6669151"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hasCustomPrompt="1"/>
          </p:nvPr>
        </p:nvSpPr>
        <p:spPr>
          <a:xfrm>
            <a:off x="6665976"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2" name="Title 1">
            <a:extLst>
              <a:ext uri="{FF2B5EF4-FFF2-40B4-BE49-F238E27FC236}">
                <a16:creationId xmlns:a16="http://schemas.microsoft.com/office/drawing/2014/main" id="{576DF5A8-22AB-AC6F-22EC-F0EB2BFFEA91}"/>
              </a:ext>
            </a:extLst>
          </p:cNvPr>
          <p:cNvSpPr>
            <a:spLocks noGrp="1"/>
          </p:cNvSpPr>
          <p:nvPr>
            <p:ph type="title" hasCustomPrompt="1"/>
          </p:nvPr>
        </p:nvSpPr>
        <p:spPr>
          <a:xfrm>
            <a:off x="576072" y="576072"/>
            <a:ext cx="4942333"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6 stacked, 2">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60E2062-653A-EC14-E9D0-1F341BA95A8B}"/>
              </a:ext>
            </a:extLst>
          </p:cNvPr>
          <p:cNvSpPr>
            <a:spLocks noGrp="1"/>
          </p:cNvSpPr>
          <p:nvPr>
            <p:ph type="body" sz="quarter" idx="23"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9" name="Straight Connector 8" descr="Vertical column divider">
            <a:extLst>
              <a:ext uri="{FF2B5EF4-FFF2-40B4-BE49-F238E27FC236}">
                <a16:creationId xmlns:a16="http://schemas.microsoft.com/office/drawing/2014/main" id="{6B2D9C7D-356D-3ECA-A1D9-AA1C176ED745}"/>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B5A6BA62-CA4A-8B82-0ED7-2B3DCA764A67}"/>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C9FC150C-7665-8042-7536-109EFC5075EB}"/>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descr="Vertical column divider">
            <a:extLst>
              <a:ext uri="{FF2B5EF4-FFF2-40B4-BE49-F238E27FC236}">
                <a16:creationId xmlns:a16="http://schemas.microsoft.com/office/drawing/2014/main" id="{F2F18283-2D5D-D262-7A55-AE9920B28BEA}"/>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hasCustomPrompt="1"/>
          </p:nvPr>
        </p:nvSpPr>
        <p:spPr>
          <a:xfrm>
            <a:off x="6669151"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hasCustomPrompt="1"/>
          </p:nvPr>
        </p:nvSpPr>
        <p:spPr>
          <a:xfrm>
            <a:off x="574675" y="6667501"/>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7" name="Title 1">
            <a:extLst>
              <a:ext uri="{FF2B5EF4-FFF2-40B4-BE49-F238E27FC236}">
                <a16:creationId xmlns:a16="http://schemas.microsoft.com/office/drawing/2014/main" id="{1E5AAE58-9DFE-F511-F98B-B7EA4F680832}"/>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80581918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7 stacke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60E2062-653A-EC14-E9D0-1F341BA95A8B}"/>
              </a:ext>
            </a:extLst>
          </p:cNvPr>
          <p:cNvSpPr>
            <a:spLocks noGrp="1"/>
          </p:cNvSpPr>
          <p:nvPr>
            <p:ph type="body" sz="quarter" idx="23"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hasCustomPrompt="1"/>
          </p:nvPr>
        </p:nvSpPr>
        <p:spPr>
          <a:xfrm>
            <a:off x="6669151"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2" name="Text Placeholder 4">
            <a:extLst>
              <a:ext uri="{FF2B5EF4-FFF2-40B4-BE49-F238E27FC236}">
                <a16:creationId xmlns:a16="http://schemas.microsoft.com/office/drawing/2014/main" id="{98B298B6-0248-C07A-9080-E714E74FEE6F}"/>
              </a:ext>
            </a:extLst>
          </p:cNvPr>
          <p:cNvSpPr>
            <a:spLocks noGrp="1"/>
          </p:cNvSpPr>
          <p:nvPr>
            <p:ph type="body" sz="quarter" idx="24" hasCustomPrompt="1"/>
          </p:nvPr>
        </p:nvSpPr>
        <p:spPr>
          <a:xfrm>
            <a:off x="580078"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hasCustomPrompt="1"/>
          </p:nvPr>
        </p:nvSpPr>
        <p:spPr>
          <a:xfrm>
            <a:off x="6665976"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7" name="Title 1">
            <a:extLst>
              <a:ext uri="{FF2B5EF4-FFF2-40B4-BE49-F238E27FC236}">
                <a16:creationId xmlns:a16="http://schemas.microsoft.com/office/drawing/2014/main" id="{FAD37854-BE7B-0244-9015-27B0AB1EDCE6}"/>
              </a:ext>
            </a:extLst>
          </p:cNvPr>
          <p:cNvSpPr>
            <a:spLocks noGrp="1"/>
          </p:cNvSpPr>
          <p:nvPr>
            <p:ph type="title" hasCustomPrompt="1"/>
          </p:nvPr>
        </p:nvSpPr>
        <p:spPr>
          <a:xfrm>
            <a:off x="576073" y="576072"/>
            <a:ext cx="4953000"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165232525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yan, Research">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B3885BE8-58B6-67D9-5B01-56A2164873E2}"/>
              </a:ext>
            </a:extLst>
          </p:cNvPr>
          <p:cNvSpPr>
            <a:spLocks noGrp="1" noRot="1" noMove="1" noResize="1" noEditPoints="1" noAdjustHandles="1" noChangeArrowheads="1" noChangeShapeType="1"/>
          </p:cNvSpPr>
          <p:nvPr>
            <p:ph type="body" sz="quarter" idx="19" hasCustomPrompt="1"/>
          </p:nvPr>
        </p:nvSpPr>
        <p:spPr>
          <a:xfrm>
            <a:off x="5365" y="0"/>
            <a:ext cx="24381810" cy="11996738"/>
          </a:xfrm>
          <a:solidFill>
            <a:srgbClr val="E5F6FF"/>
          </a:solidFill>
          <a:ln>
            <a:noFill/>
          </a:ln>
        </p:spPr>
        <p:txBody>
          <a:bodyPr/>
          <a:lstStyle/>
          <a:p>
            <a:pPr lvl="0"/>
            <a:r>
              <a:rPr lang="en-CH" dirty="0"/>
              <a:t> </a:t>
            </a:r>
          </a:p>
        </p:txBody>
      </p:sp>
      <p:pic>
        <p:nvPicPr>
          <p:cNvPr id="7" name="Picture 6" descr="IBM Research wordmark in black">
            <a:extLst>
              <a:ext uri="{FF2B5EF4-FFF2-40B4-BE49-F238E27FC236}">
                <a16:creationId xmlns:a16="http://schemas.microsoft.com/office/drawing/2014/main" id="{A46CED18-1329-F70D-58D9-CD64EE5C4974}"/>
              </a:ext>
            </a:extLst>
          </p:cNvPr>
          <p:cNvPicPr>
            <a:picLocks noChangeAspect="1"/>
          </p:cNvPicPr>
          <p:nvPr userDrawn="1"/>
        </p:nvPicPr>
        <p:blipFill>
          <a:blip r:embed="rId2"/>
          <a:stretch>
            <a:fillRect/>
          </a:stretch>
        </p:blipFill>
        <p:spPr>
          <a:xfrm>
            <a:off x="20267803" y="12719304"/>
            <a:ext cx="3543300" cy="419100"/>
          </a:xfrm>
          <a:prstGeom prst="rect">
            <a:avLst/>
          </a:prstGeom>
        </p:spPr>
      </p:pic>
      <p:sp>
        <p:nvSpPr>
          <p:cNvPr id="10" name="Text Placeholder 5">
            <a:extLst>
              <a:ext uri="{FF2B5EF4-FFF2-40B4-BE49-F238E27FC236}">
                <a16:creationId xmlns:a16="http://schemas.microsoft.com/office/drawing/2014/main" id="{4ECF750C-8C14-5AED-8321-3C3CB65C40F5}"/>
              </a:ext>
            </a:extLst>
          </p:cNvPr>
          <p:cNvSpPr>
            <a:spLocks noGrp="1"/>
          </p:cNvSpPr>
          <p:nvPr>
            <p:ph type="body" sz="quarter" idx="13" hasCustomPrompt="1"/>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email.address@ibm.com</a:t>
            </a:r>
            <a:br>
              <a:rPr lang="en-US" dirty="0"/>
            </a:br>
            <a:r>
              <a:rPr lang="en-US" dirty="0"/>
              <a:t>+41 23 456 78 90</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hasCustomPrompt="1"/>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9" cy="45735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3 columns, icons">
    <p:bg>
      <p:bgPr>
        <a:solidFill>
          <a:schemeClr val="bg1"/>
        </a:solidFill>
        <a:effectLst/>
      </p:bgPr>
    </p:bg>
    <p:spTree>
      <p:nvGrpSpPr>
        <p:cNvPr id="1" name=""/>
        <p:cNvGrpSpPr/>
        <p:nvPr/>
      </p:nvGrpSpPr>
      <p:grpSpPr>
        <a:xfrm>
          <a:off x="0" y="0"/>
          <a:ext cx="0" cy="0"/>
          <a:chOff x="0" y="0"/>
          <a:chExt cx="0" cy="0"/>
        </a:xfrm>
      </p:grpSpPr>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IGARSS'25 Tutorial / © 2025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6" name="Text Placeholder 4">
            <a:extLst>
              <a:ext uri="{FF2B5EF4-FFF2-40B4-BE49-F238E27FC236}">
                <a16:creationId xmlns:a16="http://schemas.microsoft.com/office/drawing/2014/main" id="{54E01E8A-2744-2E6D-2061-2E8F55549383}"/>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15" name="Picture Placeholder 4" descr="Place pictogram here">
            <a:extLst>
              <a:ext uri="{FF2B5EF4-FFF2-40B4-BE49-F238E27FC236}">
                <a16:creationId xmlns:a16="http://schemas.microsoft.com/office/drawing/2014/main" id="{7AF36267-0FDF-0D87-2993-125EAA077848}"/>
              </a:ext>
            </a:extLst>
          </p:cNvPr>
          <p:cNvSpPr>
            <a:spLocks noGrp="1" noChangeAspect="1"/>
          </p:cNvSpPr>
          <p:nvPr>
            <p:ph type="pic" sz="quarter" idx="19" hasCustomPrompt="1"/>
          </p:nvPr>
        </p:nvSpPr>
        <p:spPr>
          <a:xfrm>
            <a:off x="6664452" y="576072"/>
            <a:ext cx="1216152" cy="121446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63638" y="3429000"/>
            <a:ext cx="4959350" cy="8572500"/>
          </a:xfrm>
          <a:ln w="12700">
            <a:miter lim="400000"/>
          </a:ln>
        </p:spPr>
        <p:txBody>
          <a:bodyPr lIns="0" tIns="0" rIns="0" bIns="0"/>
          <a:lstStyle>
            <a:lvl1pPr>
              <a:defRPr lang="en-GB" dirty="0">
                <a:latin typeface="+mn-lt"/>
              </a:defRPr>
            </a:lvl1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7638" y="3429000"/>
            <a:ext cx="4953000" cy="8572500"/>
          </a:xfrm>
          <a:ln w="12700">
            <a:miter lim="400000"/>
          </a:ln>
        </p:spPr>
        <p:txBody>
          <a:bodyPr lIns="0" tIns="0" rIns="0" bIns="0"/>
          <a:lstStyle>
            <a:lvl1pPr>
              <a:defRPr lang="en-GB" dirty="0">
                <a:latin typeface="+mn-lt"/>
              </a:defRPr>
            </a:lvl1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CE77B1F4-41D2-9344-D4BB-1198012AF5BC}"/>
              </a:ext>
            </a:extLst>
          </p:cNvPr>
          <p:cNvSpPr>
            <a:spLocks noGrp="1"/>
          </p:cNvSpPr>
          <p:nvPr>
            <p:ph type="title" hasCustomPrompt="1"/>
          </p:nvPr>
        </p:nvSpPr>
        <p:spPr>
          <a:xfrm>
            <a:off x="576073" y="576072"/>
            <a:ext cx="494842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3 columns, horizontal, icons">
    <p:bg>
      <p:bgPr>
        <a:solidFill>
          <a:schemeClr val="bg1"/>
        </a:solidFill>
        <a:effectLst/>
      </p:bgPr>
    </p:bg>
    <p:spTree>
      <p:nvGrpSpPr>
        <p:cNvPr id="1" name=""/>
        <p:cNvGrpSpPr/>
        <p:nvPr/>
      </p:nvGrpSpPr>
      <p:grpSpPr>
        <a:xfrm>
          <a:off x="0" y="0"/>
          <a:ext cx="0" cy="0"/>
          <a:chOff x="0" y="0"/>
          <a:chExt cx="0" cy="0"/>
        </a:xfrm>
      </p:grpSpPr>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9700D970-F8E5-FA2A-0176-7B90E9307C30}"/>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2" name="Picture Placeholder 4" descr="Place pictogram here">
            <a:extLst>
              <a:ext uri="{FF2B5EF4-FFF2-40B4-BE49-F238E27FC236}">
                <a16:creationId xmlns:a16="http://schemas.microsoft.com/office/drawing/2014/main" id="{E7C0EA8B-B271-608F-AE52-FBEBB956A6C1}"/>
              </a:ext>
            </a:extLst>
          </p:cNvPr>
          <p:cNvSpPr>
            <a:spLocks noGrp="1" noChangeAspect="1"/>
          </p:cNvSpPr>
          <p:nvPr>
            <p:ph type="pic" sz="quarter" idx="22" hasCustomPrompt="1"/>
          </p:nvPr>
        </p:nvSpPr>
        <p:spPr>
          <a:xfrm>
            <a:off x="6664452" y="8570540"/>
            <a:ext cx="1216152" cy="1214462"/>
          </a:xfrm>
        </p:spPr>
        <p:txBody>
          <a:bodyPr anchor="ctr"/>
          <a:lstStyle>
            <a:lvl1pPr algn="ctr">
              <a:defRPr sz="1600">
                <a:solidFill>
                  <a:schemeClr val="tx1"/>
                </a:solidFill>
              </a:defRPr>
            </a:lvl1pPr>
          </a:lstStyle>
          <a:p>
            <a:r>
              <a:rPr lang="en-US"/>
              <a:t>Pictogram</a:t>
            </a:r>
          </a:p>
        </p:txBody>
      </p:sp>
      <p:sp>
        <p:nvSpPr>
          <p:cNvPr id="8" name="Picture Placeholder 4" descr="Place pictogram here">
            <a:extLst>
              <a:ext uri="{FF2B5EF4-FFF2-40B4-BE49-F238E27FC236}">
                <a16:creationId xmlns:a16="http://schemas.microsoft.com/office/drawing/2014/main" id="{DDFAA23C-A841-E07C-3BD5-A6C92C5E1CF2}"/>
              </a:ext>
            </a:extLst>
          </p:cNvPr>
          <p:cNvSpPr>
            <a:spLocks noGrp="1" noChangeAspect="1"/>
          </p:cNvSpPr>
          <p:nvPr>
            <p:ph type="pic" sz="quarter" idx="21" hasCustomPrompt="1"/>
          </p:nvPr>
        </p:nvSpPr>
        <p:spPr>
          <a:xfrm>
            <a:off x="6664452" y="4377363"/>
            <a:ext cx="1216152" cy="1214462"/>
          </a:xfrm>
        </p:spPr>
        <p:txBody>
          <a:bodyPr anchor="ctr"/>
          <a:lstStyle>
            <a:lvl1pPr algn="ctr">
              <a:defRPr sz="1600">
                <a:solidFill>
                  <a:schemeClr val="tx1"/>
                </a:solidFill>
              </a:defRPr>
            </a:lvl1pPr>
          </a:lstStyle>
          <a:p>
            <a:r>
              <a:rPr lang="en-US"/>
              <a:t>Pictogram</a:t>
            </a:r>
          </a:p>
        </p:txBody>
      </p:sp>
      <p:sp>
        <p:nvSpPr>
          <p:cNvPr id="5" name="Picture Placeholder 4" descr="Place pictogram here">
            <a:extLst>
              <a:ext uri="{FF2B5EF4-FFF2-40B4-BE49-F238E27FC236}">
                <a16:creationId xmlns:a16="http://schemas.microsoft.com/office/drawing/2014/main" id="{8AA5B81C-42CA-B34F-D87C-64DB0B275E6D}"/>
              </a:ext>
            </a:extLst>
          </p:cNvPr>
          <p:cNvSpPr>
            <a:spLocks noGrp="1" noChangeAspect="1"/>
          </p:cNvSpPr>
          <p:nvPr>
            <p:ph type="pic" sz="quarter" idx="20" hasCustomPrompt="1"/>
          </p:nvPr>
        </p:nvSpPr>
        <p:spPr>
          <a:xfrm>
            <a:off x="6664452" y="576072"/>
            <a:ext cx="1216152" cy="121446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hasCustomPrompt="1"/>
          </p:nvPr>
        </p:nvSpPr>
        <p:spPr>
          <a:xfrm>
            <a:off x="8451669" y="8572500"/>
            <a:ext cx="11931831"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hasCustomPrompt="1"/>
          </p:nvPr>
        </p:nvSpPr>
        <p:spPr>
          <a:xfrm>
            <a:off x="8451669" y="4381500"/>
            <a:ext cx="11931831"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hasCustomPrompt="1"/>
          </p:nvPr>
        </p:nvSpPr>
        <p:spPr>
          <a:xfrm>
            <a:off x="8451669" y="576072"/>
            <a:ext cx="11931831"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E79208E0-531F-1749-7B4C-C69E6DC6AB24}"/>
              </a:ext>
            </a:extLst>
          </p:cNvPr>
          <p:cNvSpPr>
            <a:spLocks noGrp="1"/>
          </p:cNvSpPr>
          <p:nvPr>
            <p:ph type="title" hasCustomPrompt="1"/>
          </p:nvPr>
        </p:nvSpPr>
        <p:spPr>
          <a:xfrm>
            <a:off x="576073" y="576072"/>
            <a:ext cx="494842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16459117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4 horizontal, cyan, icons">
    <p:bg>
      <p:bgPr>
        <a:solidFill>
          <a:schemeClr val="bg1"/>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0FEC44B-1600-B9F8-1684-FFB7192EBA0B}"/>
              </a:ext>
            </a:extLst>
          </p:cNvPr>
          <p:cNvSpPr>
            <a:spLocks noGrp="1"/>
          </p:cNvSpPr>
          <p:nvPr>
            <p:ph type="body" sz="quarter" idx="19" hasCustomPrompt="1"/>
          </p:nvPr>
        </p:nvSpPr>
        <p:spPr>
          <a:xfrm>
            <a:off x="0" y="0"/>
            <a:ext cx="24378635" cy="6071616"/>
          </a:xfrm>
          <a:solidFill>
            <a:srgbClr val="E5F6FF"/>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0" name="Text Placeholder 4">
            <a:extLst>
              <a:ext uri="{FF2B5EF4-FFF2-40B4-BE49-F238E27FC236}">
                <a16:creationId xmlns:a16="http://schemas.microsoft.com/office/drawing/2014/main" id="{30702F5D-FB22-B3AB-7F80-7BEE65D812DF}"/>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25" name="Straight Connector 24" descr="Vertical column divider">
            <a:extLst>
              <a:ext uri="{FF2B5EF4-FFF2-40B4-BE49-F238E27FC236}">
                <a16:creationId xmlns:a16="http://schemas.microsoft.com/office/drawing/2014/main" id="{780EC537-6AA3-510C-DF1E-ECC10C623554}"/>
              </a:ext>
            </a:extLst>
          </p:cNvPr>
          <p:cNvCxnSpPr>
            <a:cxnSpLocks/>
          </p:cNvCxnSpPr>
          <p:nvPr userDrawn="1"/>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descr="Vertical column divider">
            <a:extLst>
              <a:ext uri="{FF2B5EF4-FFF2-40B4-BE49-F238E27FC236}">
                <a16:creationId xmlns:a16="http://schemas.microsoft.com/office/drawing/2014/main" id="{C7CD10D1-BCE8-0FA8-2E48-0B12BD3257E1}"/>
              </a:ext>
            </a:extLst>
          </p:cNvPr>
          <p:cNvCxnSpPr>
            <a:cxnSpLocks/>
          </p:cNvCxnSpPr>
          <p:nvPr userDrawn="1"/>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descr="Vertical column divider">
            <a:extLst>
              <a:ext uri="{FF2B5EF4-FFF2-40B4-BE49-F238E27FC236}">
                <a16:creationId xmlns:a16="http://schemas.microsoft.com/office/drawing/2014/main" id="{ED09E393-D0A6-2F21-6C2C-7D0829443DFF}"/>
              </a:ext>
            </a:extLst>
          </p:cNvPr>
          <p:cNvCxnSpPr>
            <a:cxnSpLocks/>
          </p:cNvCxnSpPr>
          <p:nvPr userDrawn="1"/>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Picture Placeholder 11" descr="Place pictogram here">
            <a:extLst>
              <a:ext uri="{FF2B5EF4-FFF2-40B4-BE49-F238E27FC236}">
                <a16:creationId xmlns:a16="http://schemas.microsoft.com/office/drawing/2014/main" id="{545AD470-DED9-E13A-5B2F-DFA4BC29AD02}"/>
              </a:ext>
            </a:extLst>
          </p:cNvPr>
          <p:cNvSpPr>
            <a:spLocks noGrp="1" noChangeAspect="1"/>
          </p:cNvSpPr>
          <p:nvPr>
            <p:ph type="pic" sz="quarter" idx="17" hasCustomPrompt="1"/>
          </p:nvPr>
        </p:nvSpPr>
        <p:spPr>
          <a:xfrm>
            <a:off x="18863760" y="6667501"/>
            <a:ext cx="1217844" cy="1216152"/>
          </a:xfrm>
        </p:spPr>
        <p:txBody>
          <a:bodyPr anchor="ctr"/>
          <a:lstStyle>
            <a:lvl1pPr algn="ctr">
              <a:defRPr sz="1600">
                <a:solidFill>
                  <a:schemeClr val="tx1"/>
                </a:solidFill>
              </a:defRPr>
            </a:lvl1pPr>
          </a:lstStyle>
          <a:p>
            <a:r>
              <a:rPr lang="en-US"/>
              <a:t>Pictogram</a:t>
            </a:r>
          </a:p>
        </p:txBody>
      </p:sp>
      <p:sp>
        <p:nvSpPr>
          <p:cNvPr id="2" name="Picture Placeholder 4" descr="Place pictogram here">
            <a:extLst>
              <a:ext uri="{FF2B5EF4-FFF2-40B4-BE49-F238E27FC236}">
                <a16:creationId xmlns:a16="http://schemas.microsoft.com/office/drawing/2014/main" id="{E57D4FD7-E5D5-A153-E76B-AB52450D2A8F}"/>
              </a:ext>
            </a:extLst>
          </p:cNvPr>
          <p:cNvSpPr>
            <a:spLocks noGrp="1" noChangeAspect="1"/>
          </p:cNvSpPr>
          <p:nvPr>
            <p:ph type="pic" sz="quarter" idx="16" hasCustomPrompt="1"/>
          </p:nvPr>
        </p:nvSpPr>
        <p:spPr>
          <a:xfrm>
            <a:off x="12767760" y="6667501"/>
            <a:ext cx="1216152" cy="1214462"/>
          </a:xfrm>
        </p:spPr>
        <p:txBody>
          <a:bodyPr anchor="ctr"/>
          <a:lstStyle>
            <a:lvl1pPr algn="ctr">
              <a:defRPr sz="1600">
                <a:solidFill>
                  <a:schemeClr val="tx1"/>
                </a:solidFill>
              </a:defRPr>
            </a:lvl1pPr>
          </a:lstStyle>
          <a:p>
            <a:r>
              <a:rPr lang="en-US"/>
              <a:t>Pictogram</a:t>
            </a:r>
          </a:p>
        </p:txBody>
      </p:sp>
      <p:sp>
        <p:nvSpPr>
          <p:cNvPr id="7" name="Picture Placeholder 4" descr="Place pictogram here">
            <a:extLst>
              <a:ext uri="{FF2B5EF4-FFF2-40B4-BE49-F238E27FC236}">
                <a16:creationId xmlns:a16="http://schemas.microsoft.com/office/drawing/2014/main" id="{F6808A05-7A92-DCF6-91F4-AE7AD4973BA7}"/>
              </a:ext>
            </a:extLst>
          </p:cNvPr>
          <p:cNvSpPr>
            <a:spLocks noGrp="1" noChangeAspect="1"/>
          </p:cNvSpPr>
          <p:nvPr>
            <p:ph type="pic" sz="quarter" idx="21" hasCustomPrompt="1"/>
          </p:nvPr>
        </p:nvSpPr>
        <p:spPr>
          <a:xfrm>
            <a:off x="6668712" y="6667501"/>
            <a:ext cx="1216152" cy="1214462"/>
          </a:xfrm>
        </p:spPr>
        <p:txBody>
          <a:bodyPr anchor="ctr"/>
          <a:lstStyle>
            <a:lvl1pPr algn="ctr">
              <a:defRPr sz="1600">
                <a:solidFill>
                  <a:schemeClr val="tx1"/>
                </a:solidFill>
              </a:defRPr>
            </a:lvl1pPr>
          </a:lstStyle>
          <a:p>
            <a:r>
              <a:rPr lang="en-US"/>
              <a:t>Pictogram</a:t>
            </a:r>
          </a:p>
        </p:txBody>
      </p:sp>
      <p:sp>
        <p:nvSpPr>
          <p:cNvPr id="8" name="Picture Placeholder 4" descr="Place pictogram here">
            <a:extLst>
              <a:ext uri="{FF2B5EF4-FFF2-40B4-BE49-F238E27FC236}">
                <a16:creationId xmlns:a16="http://schemas.microsoft.com/office/drawing/2014/main" id="{CA169BCC-62B8-D069-8CFA-30EA9DC9004F}"/>
              </a:ext>
            </a:extLst>
          </p:cNvPr>
          <p:cNvSpPr>
            <a:spLocks noGrp="1" noChangeAspect="1"/>
          </p:cNvSpPr>
          <p:nvPr>
            <p:ph type="pic" sz="quarter" idx="22" hasCustomPrompt="1"/>
          </p:nvPr>
        </p:nvSpPr>
        <p:spPr>
          <a:xfrm>
            <a:off x="580146" y="6667501"/>
            <a:ext cx="1216152" cy="1214462"/>
          </a:xfrm>
        </p:spPr>
        <p:txBody>
          <a:bodyPr anchor="ctr"/>
          <a:lstStyle>
            <a:lvl1pPr algn="ctr">
              <a:defRPr sz="1600">
                <a:solidFill>
                  <a:schemeClr val="tx1"/>
                </a:solidFill>
              </a:defRPr>
            </a:lvl1pPr>
          </a:lstStyle>
          <a:p>
            <a:r>
              <a:rPr lang="en-US"/>
              <a:t>Pictogram</a:t>
            </a:r>
          </a:p>
        </p:txBody>
      </p:sp>
      <p:sp>
        <p:nvSpPr>
          <p:cNvPr id="24" name="Text Placeholder 10">
            <a:extLst>
              <a:ext uri="{FF2B5EF4-FFF2-40B4-BE49-F238E27FC236}">
                <a16:creationId xmlns:a16="http://schemas.microsoft.com/office/drawing/2014/main" id="{F6F741EA-D3D4-776A-6883-25D02A6E7FD8}"/>
              </a:ext>
            </a:extLst>
          </p:cNvPr>
          <p:cNvSpPr>
            <a:spLocks noGrp="1"/>
          </p:cNvSpPr>
          <p:nvPr>
            <p:ph type="body" sz="quarter" idx="14" hasCustomPrompt="1"/>
          </p:nvPr>
        </p:nvSpPr>
        <p:spPr>
          <a:xfrm>
            <a:off x="18859500" y="8479539"/>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3" name="Text Placeholder 10">
            <a:extLst>
              <a:ext uri="{FF2B5EF4-FFF2-40B4-BE49-F238E27FC236}">
                <a16:creationId xmlns:a16="http://schemas.microsoft.com/office/drawing/2014/main" id="{D31017D2-975A-681E-C681-98B48E7D5166}"/>
              </a:ext>
            </a:extLst>
          </p:cNvPr>
          <p:cNvSpPr>
            <a:spLocks noGrp="1"/>
          </p:cNvSpPr>
          <p:nvPr>
            <p:ph type="body" sz="quarter" idx="13" hasCustomPrompt="1"/>
          </p:nvPr>
        </p:nvSpPr>
        <p:spPr>
          <a:xfrm>
            <a:off x="12767760" y="8479539"/>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2" name="Text Placeholder 10">
            <a:extLst>
              <a:ext uri="{FF2B5EF4-FFF2-40B4-BE49-F238E27FC236}">
                <a16:creationId xmlns:a16="http://schemas.microsoft.com/office/drawing/2014/main" id="{1865FC48-895C-5CE2-266E-547D5D5FAC3C}"/>
              </a:ext>
            </a:extLst>
          </p:cNvPr>
          <p:cNvSpPr>
            <a:spLocks noGrp="1"/>
          </p:cNvSpPr>
          <p:nvPr>
            <p:ph type="body" sz="quarter" idx="12" hasCustomPrompt="1"/>
          </p:nvPr>
        </p:nvSpPr>
        <p:spPr>
          <a:xfrm>
            <a:off x="6669591" y="8479539"/>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1" name="Text Placeholder 10">
            <a:extLst>
              <a:ext uri="{FF2B5EF4-FFF2-40B4-BE49-F238E27FC236}">
                <a16:creationId xmlns:a16="http://schemas.microsoft.com/office/drawing/2014/main" id="{BF43B608-D9EE-A34E-BA42-683B87A855E8}"/>
              </a:ext>
            </a:extLst>
          </p:cNvPr>
          <p:cNvSpPr>
            <a:spLocks noGrp="1"/>
          </p:cNvSpPr>
          <p:nvPr>
            <p:ph type="body" sz="quarter" idx="11" hasCustomPrompt="1"/>
          </p:nvPr>
        </p:nvSpPr>
        <p:spPr>
          <a:xfrm>
            <a:off x="576072" y="8468870"/>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9" name="Title 1">
            <a:extLst>
              <a:ext uri="{FF2B5EF4-FFF2-40B4-BE49-F238E27FC236}">
                <a16:creationId xmlns:a16="http://schemas.microsoft.com/office/drawing/2014/main" id="{C3E84DA8-7169-A98B-5305-0790E956A4A2}"/>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95646973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4 stacked wide, icons">
    <p:bg>
      <p:bgPr>
        <a:solidFill>
          <a:schemeClr val="bg1"/>
        </a:solidFill>
        <a:effectLst/>
      </p:bgPr>
    </p:bg>
    <p:spTree>
      <p:nvGrpSpPr>
        <p:cNvPr id="1" name=""/>
        <p:cNvGrpSpPr/>
        <p:nvPr/>
      </p:nvGrpSpPr>
      <p:grpSpPr>
        <a:xfrm>
          <a:off x="0" y="0"/>
          <a:ext cx="0" cy="0"/>
          <a:chOff x="0" y="0"/>
          <a:chExt cx="0" cy="0"/>
        </a:xfrm>
      </p:grpSpPr>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IGARSS'25 Tutorial / © 2025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949987E9-3403-6936-A8E0-F8C92D831D7D}"/>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hasCustomPrompt="1"/>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hasCustomPrompt="1"/>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hasCustomPrompt="1"/>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hasCustomPrompt="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IGARSS'25 Tutorial / © 2025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C23C550E-F7B3-F178-491E-EDD481EA2FCF}"/>
              </a:ext>
            </a:extLst>
          </p:cNvPr>
          <p:cNvSpPr>
            <a:spLocks noGrp="1"/>
          </p:cNvSpPr>
          <p:nvPr>
            <p:ph type="body" sz="quarter" idx="24"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25" name="Picture Placeholder 18" descr="Place pictogram here">
            <a:extLst>
              <a:ext uri="{FF2B5EF4-FFF2-40B4-BE49-F238E27FC236}">
                <a16:creationId xmlns:a16="http://schemas.microsoft.com/office/drawing/2014/main" id="{19930FD2-AB49-E900-01D4-325AC636E1A1}"/>
              </a:ext>
            </a:extLst>
          </p:cNvPr>
          <p:cNvSpPr>
            <a:spLocks noGrp="1"/>
          </p:cNvSpPr>
          <p:nvPr>
            <p:ph type="pic" sz="quarter" idx="30" hasCustomPrompt="1"/>
          </p:nvPr>
        </p:nvSpPr>
        <p:spPr>
          <a:xfrm>
            <a:off x="18847777" y="6694631"/>
            <a:ext cx="1216152" cy="1216152"/>
          </a:xfrm>
        </p:spPr>
        <p:txBody>
          <a:bodyPr anchor="ctr"/>
          <a:lstStyle>
            <a:lvl1pPr algn="ctr">
              <a:defRPr sz="1600"/>
            </a:lvl1pPr>
          </a:lstStyle>
          <a:p>
            <a:r>
              <a:rPr lang="en-US"/>
              <a:t>Pictogram</a:t>
            </a:r>
          </a:p>
        </p:txBody>
      </p:sp>
      <p:sp>
        <p:nvSpPr>
          <p:cNvPr id="13" name="Picture Placeholder 18" descr="Place pictogram here">
            <a:extLst>
              <a:ext uri="{FF2B5EF4-FFF2-40B4-BE49-F238E27FC236}">
                <a16:creationId xmlns:a16="http://schemas.microsoft.com/office/drawing/2014/main" id="{CB836384-543A-5E42-D92E-A2FD65482BBC}"/>
              </a:ext>
            </a:extLst>
          </p:cNvPr>
          <p:cNvSpPr>
            <a:spLocks noGrp="1"/>
          </p:cNvSpPr>
          <p:nvPr>
            <p:ph type="pic" sz="quarter" idx="26" hasCustomPrompt="1"/>
          </p:nvPr>
        </p:nvSpPr>
        <p:spPr>
          <a:xfrm>
            <a:off x="12763500" y="6694631"/>
            <a:ext cx="1216152" cy="1216152"/>
          </a:xfrm>
        </p:spPr>
        <p:txBody>
          <a:bodyPr anchor="ctr"/>
          <a:lstStyle>
            <a:lvl1pPr algn="ctr">
              <a:defRPr sz="1600"/>
            </a:lvl1pPr>
          </a:lstStyle>
          <a:p>
            <a:r>
              <a:rPr lang="en-US"/>
              <a:t>Pictogram</a:t>
            </a:r>
          </a:p>
        </p:txBody>
      </p:sp>
      <p:sp>
        <p:nvSpPr>
          <p:cNvPr id="15" name="Picture Placeholder 18" descr="Place pictogram here">
            <a:extLst>
              <a:ext uri="{FF2B5EF4-FFF2-40B4-BE49-F238E27FC236}">
                <a16:creationId xmlns:a16="http://schemas.microsoft.com/office/drawing/2014/main" id="{BB448BE9-812E-5DFC-F42A-A19CE812AA6B}"/>
              </a:ext>
            </a:extLst>
          </p:cNvPr>
          <p:cNvSpPr>
            <a:spLocks noGrp="1"/>
          </p:cNvSpPr>
          <p:nvPr>
            <p:ph type="pic" sz="quarter" idx="28" hasCustomPrompt="1"/>
          </p:nvPr>
        </p:nvSpPr>
        <p:spPr>
          <a:xfrm>
            <a:off x="6655777" y="6694631"/>
            <a:ext cx="1216152" cy="1216152"/>
          </a:xfrm>
        </p:spPr>
        <p:txBody>
          <a:bodyPr anchor="ctr"/>
          <a:lstStyle>
            <a:lvl1pPr algn="ctr">
              <a:defRPr sz="1600"/>
            </a:lvl1pPr>
          </a:lstStyle>
          <a:p>
            <a:r>
              <a:rPr lang="en-US"/>
              <a:t>Pictogram</a:t>
            </a:r>
          </a:p>
        </p:txBody>
      </p:sp>
      <p:sp>
        <p:nvSpPr>
          <p:cNvPr id="22" name="Picture Placeholder 14" descr="Place pictogram here">
            <a:extLst>
              <a:ext uri="{FF2B5EF4-FFF2-40B4-BE49-F238E27FC236}">
                <a16:creationId xmlns:a16="http://schemas.microsoft.com/office/drawing/2014/main" id="{A2CDA392-E45B-53AB-5A96-A5BEA4A93DFA}"/>
              </a:ext>
            </a:extLst>
          </p:cNvPr>
          <p:cNvSpPr>
            <a:spLocks noGrp="1"/>
          </p:cNvSpPr>
          <p:nvPr>
            <p:ph type="pic" sz="quarter" idx="29" hasCustomPrompt="1"/>
          </p:nvPr>
        </p:nvSpPr>
        <p:spPr>
          <a:xfrm>
            <a:off x="18847777" y="576072"/>
            <a:ext cx="1216152" cy="1216152"/>
          </a:xfrm>
        </p:spPr>
        <p:txBody>
          <a:bodyPr anchor="ctr"/>
          <a:lstStyle>
            <a:lvl1pPr algn="ctr">
              <a:defRPr sz="1600"/>
            </a:lvl1pPr>
          </a:lstStyle>
          <a:p>
            <a:r>
              <a:rPr lang="en-US"/>
              <a:t>Pictogram</a:t>
            </a:r>
          </a:p>
        </p:txBody>
      </p:sp>
      <p:sp>
        <p:nvSpPr>
          <p:cNvPr id="12" name="Picture Placeholder 14" descr="Place pictogram here">
            <a:extLst>
              <a:ext uri="{FF2B5EF4-FFF2-40B4-BE49-F238E27FC236}">
                <a16:creationId xmlns:a16="http://schemas.microsoft.com/office/drawing/2014/main" id="{FA724B12-D6DD-706C-D8AA-7A45F73C0B0E}"/>
              </a:ext>
            </a:extLst>
          </p:cNvPr>
          <p:cNvSpPr>
            <a:spLocks noGrp="1"/>
          </p:cNvSpPr>
          <p:nvPr>
            <p:ph type="pic" sz="quarter" idx="25" hasCustomPrompt="1"/>
          </p:nvPr>
        </p:nvSpPr>
        <p:spPr>
          <a:xfrm>
            <a:off x="12763500" y="576072"/>
            <a:ext cx="1216152" cy="1216152"/>
          </a:xfrm>
        </p:spPr>
        <p:txBody>
          <a:bodyPr anchor="ctr"/>
          <a:lstStyle>
            <a:lvl1pPr algn="ctr">
              <a:defRPr sz="1600"/>
            </a:lvl1pPr>
          </a:lstStyle>
          <a:p>
            <a:r>
              <a:rPr lang="en-US"/>
              <a:t>Pictogram</a:t>
            </a:r>
          </a:p>
        </p:txBody>
      </p:sp>
      <p:sp>
        <p:nvSpPr>
          <p:cNvPr id="14" name="Picture Placeholder 14" descr="Place pictogram here">
            <a:extLst>
              <a:ext uri="{FF2B5EF4-FFF2-40B4-BE49-F238E27FC236}">
                <a16:creationId xmlns:a16="http://schemas.microsoft.com/office/drawing/2014/main" id="{CD3825BC-776A-4C7B-6079-A847FBBCAB9F}"/>
              </a:ext>
            </a:extLst>
          </p:cNvPr>
          <p:cNvSpPr>
            <a:spLocks noGrp="1"/>
          </p:cNvSpPr>
          <p:nvPr>
            <p:ph type="pic" sz="quarter" idx="27" hasCustomPrompt="1"/>
          </p:nvPr>
        </p:nvSpPr>
        <p:spPr>
          <a:xfrm>
            <a:off x="6655777" y="576072"/>
            <a:ext cx="1216152" cy="1216152"/>
          </a:xfrm>
        </p:spPr>
        <p:txBody>
          <a:bodyPr anchor="ctr"/>
          <a:lstStyle>
            <a:lvl1pPr algn="ctr">
              <a:defRPr sz="1600"/>
            </a:lvl1pPr>
          </a:lstStyle>
          <a:p>
            <a:r>
              <a:rPr lang="en-US"/>
              <a:t>Pictogram</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hasCustomPrompt="1"/>
          </p:nvPr>
        </p:nvSpPr>
        <p:spPr>
          <a:xfrm>
            <a:off x="18859501" y="8486854"/>
            <a:ext cx="4953000"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hasCustomPrompt="1"/>
          </p:nvPr>
        </p:nvSpPr>
        <p:spPr>
          <a:xfrm>
            <a:off x="12763501" y="8482048"/>
            <a:ext cx="4951413" cy="2740133"/>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hasCustomPrompt="1"/>
          </p:nvPr>
        </p:nvSpPr>
        <p:spPr>
          <a:xfrm>
            <a:off x="6667500" y="8486854"/>
            <a:ext cx="4951413"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hasCustomPrompt="1"/>
          </p:nvPr>
        </p:nvSpPr>
        <p:spPr>
          <a:xfrm>
            <a:off x="18859501" y="2390854"/>
            <a:ext cx="4953000"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hasCustomPrompt="1"/>
          </p:nvPr>
        </p:nvSpPr>
        <p:spPr>
          <a:xfrm>
            <a:off x="12763501" y="2390854"/>
            <a:ext cx="4953000"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hasCustomPrompt="1"/>
          </p:nvPr>
        </p:nvSpPr>
        <p:spPr>
          <a:xfrm>
            <a:off x="6667500" y="2390854"/>
            <a:ext cx="4951413"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9DB3C8C8-2959-44B6-A7B2-C82F50894982}"/>
              </a:ext>
            </a:extLst>
          </p:cNvPr>
          <p:cNvSpPr>
            <a:spLocks noGrp="1"/>
          </p:cNvSpPr>
          <p:nvPr>
            <p:ph type="title" hasCustomPrompt="1"/>
          </p:nvPr>
        </p:nvSpPr>
        <p:spPr>
          <a:xfrm>
            <a:off x="576073" y="576072"/>
            <a:ext cx="4830116"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ext Placeholder 10">
            <a:extLst>
              <a:ext uri="{FF2B5EF4-FFF2-40B4-BE49-F238E27FC236}">
                <a16:creationId xmlns:a16="http://schemas.microsoft.com/office/drawing/2014/main" id="{C7327A5F-D732-B7DC-B891-39260DB53AC7}"/>
              </a:ext>
            </a:extLst>
          </p:cNvPr>
          <p:cNvSpPr>
            <a:spLocks noGrp="1"/>
          </p:cNvSpPr>
          <p:nvPr>
            <p:ph type="body" sz="quarter" idx="19" hasCustomPrompt="1"/>
          </p:nvPr>
        </p:nvSpPr>
        <p:spPr>
          <a:xfrm>
            <a:off x="12774613" y="12513366"/>
            <a:ext cx="10284170" cy="671694"/>
          </a:xfrm>
        </p:spPr>
        <p:txBody>
          <a:bodyPr vert="horz" lIns="0" tIns="0" rIns="0" bIns="0" rtlCol="0" anchor="b"/>
          <a:lstStyle>
            <a:lvl1pPr>
              <a:defRPr lang="en-US" sz="1600" kern="1200" dirty="0">
                <a:latin typeface="IBM Plex Sans" panose="020B0503050203000203" pitchFamily="34" charset="0"/>
                <a:ea typeface="+mn-ea"/>
                <a:cs typeface="+mn-cs"/>
              </a:defRPr>
            </a:lvl1pPr>
          </a:lstStyle>
          <a:p>
            <a:pPr lvl="0" defTabSz="1829379"/>
            <a:r>
              <a:rPr lang="en-US" dirty="0"/>
              <a:t>1 Source</a:t>
            </a:r>
          </a:p>
          <a:p>
            <a:pPr lvl="0" defTabSz="1829379"/>
            <a:r>
              <a:rPr lang="en-US" dirty="0"/>
              <a:t>2 Source</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hasCustomPrompt="1"/>
          </p:nvPr>
        </p:nvSpPr>
        <p:spPr>
          <a:xfrm>
            <a:off x="12763500" y="576072"/>
            <a:ext cx="7620000" cy="6288087"/>
          </a:xfrm>
        </p:spPr>
        <p:txBody>
          <a:bodyPr/>
          <a:lstStyle>
            <a:lvl1pPr>
              <a:lnSpc>
                <a:spcPct val="100000"/>
              </a:lnSpc>
              <a:spcBef>
                <a:spcPts val="0"/>
              </a:spcBef>
              <a:defRPr sz="6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44/64/86pt text, add superscript number at end of claim.</a:t>
            </a:r>
            <a:r>
              <a:rPr lang="en-US" baseline="30000" dirty="0"/>
              <a:t>2</a:t>
            </a:r>
            <a:endParaRPr lang="en-US" dirty="0"/>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hasCustomPrompt="1"/>
          </p:nvPr>
        </p:nvSpPr>
        <p:spPr>
          <a:xfrm>
            <a:off x="576072" y="576072"/>
            <a:ext cx="7623175" cy="6288087"/>
          </a:xfrm>
        </p:spPr>
        <p:txBody>
          <a:bodyPr/>
          <a:lstStyle>
            <a:lvl1pPr>
              <a:lnSpc>
                <a:spcPct val="100000"/>
              </a:lnSpc>
              <a:spcBef>
                <a:spcPts val="0"/>
              </a:spcBef>
              <a:defRPr sz="6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44/64/86pt text, add superscript number at end of claim.</a:t>
            </a:r>
            <a:r>
              <a:rPr lang="en-US" baseline="30000" dirty="0"/>
              <a:t>1</a:t>
            </a:r>
            <a:endParaRPr lang="en-US" dirty="0"/>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40885ABB-6EC5-6A2D-0502-8F5562479814}"/>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a:p>
            <a:pPr lvl="0" defTabSz="1829379"/>
            <a:r>
              <a:rPr lang="en-US" dirty="0"/>
              <a:t>2 Source</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hasCustomPrompt="1"/>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r>
              <a:rPr lang="en-US" dirty="0"/>
              <a:t>44/64/86pt text, add superscript number at end of claim.</a:t>
            </a:r>
            <a:r>
              <a:rPr lang="en-US" baseline="30000" dirty="0"/>
              <a:t>2</a:t>
            </a:r>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hasCustomPrompt="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r>
              <a:rPr lang="en-US" dirty="0"/>
              <a:t>44/64/86pt text, add superscript number at end of claim.</a:t>
            </a:r>
            <a:r>
              <a:rPr lang="en-US" baseline="30000" dirty="0"/>
              <a:t>1</a:t>
            </a:r>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a:p>
            <a:pPr lvl="0" defTabSz="1829379"/>
            <a:r>
              <a:rPr lang="en-US" dirty="0"/>
              <a:t>2 Source</a:t>
            </a:r>
          </a:p>
          <a:p>
            <a:pPr lvl="0" defTabSz="1829379"/>
            <a:r>
              <a:rPr lang="en-US" dirty="0"/>
              <a:t>3 Source</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hasCustomPrompt="1"/>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44/64/86pt text, add superscript number at end of claim.</a:t>
            </a:r>
            <a:r>
              <a:rPr lang="en-US" baseline="30000" dirty="0"/>
              <a:t>2</a:t>
            </a:r>
            <a:endParaRPr lang="en-US" dirty="0"/>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hasCustomPrompt="1"/>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44/64/86pt text, add superscript number at end of claim.</a:t>
            </a:r>
            <a:r>
              <a:rPr lang="en-US" baseline="30000" dirty="0"/>
              <a:t>2</a:t>
            </a:r>
            <a:endParaRPr lang="en-US"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hasCustomPrompt="1"/>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44/64/86pt text, add superscript number at end of claim.</a:t>
            </a:r>
            <a:r>
              <a:rPr lang="en-US" baseline="30000" dirty="0"/>
              <a:t>1</a:t>
            </a:r>
            <a:endParaRPr lang="en-US" dirty="0"/>
          </a:p>
        </p:txBody>
      </p:sp>
      <p:sp>
        <p:nvSpPr>
          <p:cNvPr id="2" name="Title 1">
            <a:extLst>
              <a:ext uri="{FF2B5EF4-FFF2-40B4-BE49-F238E27FC236}">
                <a16:creationId xmlns:a16="http://schemas.microsoft.com/office/drawing/2014/main" id="{E7288969-2B6B-6E56-2F8B-80640B6A10FB}"/>
              </a:ext>
            </a:extLst>
          </p:cNvPr>
          <p:cNvSpPr>
            <a:spLocks noGrp="1"/>
          </p:cNvSpPr>
          <p:nvPr>
            <p:ph type="title" hasCustomPrompt="1"/>
          </p:nvPr>
        </p:nvSpPr>
        <p:spPr>
          <a:xfrm>
            <a:off x="576073" y="576072"/>
            <a:ext cx="4956176"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9700D970-F8E5-FA2A-0176-7B90E9307C30}"/>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a:p>
            <a:pPr lvl="0" defTabSz="1829379"/>
            <a:r>
              <a:rPr lang="en-US" dirty="0"/>
              <a:t>2 Source</a:t>
            </a:r>
          </a:p>
          <a:p>
            <a:pPr lvl="0" defTabSz="1829379"/>
            <a:r>
              <a:rPr lang="en-US" dirty="0"/>
              <a:t>3 Source</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hasCustomPrompt="1"/>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28/36/44pt text, add superscript number at end of claim.</a:t>
            </a:r>
            <a:r>
              <a:rPr lang="en-US" baseline="30000" dirty="0"/>
              <a:t>1</a:t>
            </a:r>
            <a:endParaRPr lang="en-US" dirty="0"/>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hasCustomPrompt="1"/>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28/36/44pt text, add superscript number at end of claim.</a:t>
            </a:r>
            <a:r>
              <a:rPr lang="en-US" baseline="30000" dirty="0"/>
              <a:t>1</a:t>
            </a:r>
            <a:endParaRPr lang="en-US"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hasCustomPrompt="1"/>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28/36/44pt text, add superscript number at end of claim.</a:t>
            </a:r>
            <a:r>
              <a:rPr lang="en-US" baseline="30000" dirty="0"/>
              <a:t>1</a:t>
            </a:r>
            <a:endParaRPr lang="en-US" dirty="0"/>
          </a:p>
        </p:txBody>
      </p:sp>
      <p:sp>
        <p:nvSpPr>
          <p:cNvPr id="2" name="Title 1">
            <a:extLst>
              <a:ext uri="{FF2B5EF4-FFF2-40B4-BE49-F238E27FC236}">
                <a16:creationId xmlns:a16="http://schemas.microsoft.com/office/drawing/2014/main" id="{B158816C-8463-7842-E6C8-E62581E47767}"/>
              </a:ext>
            </a:extLst>
          </p:cNvPr>
          <p:cNvSpPr>
            <a:spLocks noGrp="1"/>
          </p:cNvSpPr>
          <p:nvPr>
            <p:ph type="title" hasCustomPrompt="1"/>
          </p:nvPr>
        </p:nvSpPr>
        <p:spPr>
          <a:xfrm>
            <a:off x="576073" y="576072"/>
            <a:ext cx="4956176"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IGARSS'25 Tutorial / © 2025 IBM Corporation</a:t>
            </a:r>
          </a:p>
        </p:txBody>
      </p:sp>
      <p:sp>
        <p:nvSpPr>
          <p:cNvPr id="3" name="Text Placeholder 4">
            <a:extLst>
              <a:ext uri="{FF2B5EF4-FFF2-40B4-BE49-F238E27FC236}">
                <a16:creationId xmlns:a16="http://schemas.microsoft.com/office/drawing/2014/main" id="{7BBD3B71-B924-8C26-C864-FB567DDF052A}"/>
              </a:ext>
            </a:extLst>
          </p:cNvPr>
          <p:cNvSpPr>
            <a:spLocks noGrp="1"/>
          </p:cNvSpPr>
          <p:nvPr>
            <p:ph type="body" sz="quarter" idx="19" hasCustomPrompt="1"/>
          </p:nvPr>
        </p:nvSpPr>
        <p:spPr>
          <a:xfrm>
            <a:off x="6667500" y="12804235"/>
            <a:ext cx="4951413"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hasCustomPrompt="1"/>
          </p:nvPr>
        </p:nvSpPr>
        <p:spPr>
          <a:xfrm>
            <a:off x="6667500" y="3429000"/>
            <a:ext cx="4951413" cy="8572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hasCustomPrompt="1"/>
          </p:nvPr>
        </p:nvSpPr>
        <p:spPr>
          <a:xfrm>
            <a:off x="576072" y="3429000"/>
            <a:ext cx="4956175" cy="8572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45A6F10C-DE12-B131-451B-1F147D046F59}"/>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Research">
    <p:bg>
      <p:bgPr>
        <a:solidFill>
          <a:schemeClr val="bg1"/>
        </a:solidFill>
        <a:effectLst/>
      </p:bgPr>
    </p:bg>
    <p:spTree>
      <p:nvGrpSpPr>
        <p:cNvPr id="1" name=""/>
        <p:cNvGrpSpPr/>
        <p:nvPr/>
      </p:nvGrpSpPr>
      <p:grpSpPr>
        <a:xfrm>
          <a:off x="0" y="0"/>
          <a:ext cx="0" cy="0"/>
          <a:chOff x="0" y="0"/>
          <a:chExt cx="0" cy="0"/>
        </a:xfrm>
      </p:grpSpPr>
      <p:pic>
        <p:nvPicPr>
          <p:cNvPr id="4" name="Picture 3" descr="IBM Research wordmark in black">
            <a:extLst>
              <a:ext uri="{FF2B5EF4-FFF2-40B4-BE49-F238E27FC236}">
                <a16:creationId xmlns:a16="http://schemas.microsoft.com/office/drawing/2014/main" id="{C4B8786E-9525-55A4-045A-535DB6CBED10}"/>
              </a:ext>
            </a:extLst>
          </p:cNvPr>
          <p:cNvPicPr>
            <a:picLocks noChangeAspect="1"/>
          </p:cNvPicPr>
          <p:nvPr userDrawn="1"/>
        </p:nvPicPr>
        <p:blipFill>
          <a:blip r:embed="rId2"/>
          <a:stretch>
            <a:fillRect/>
          </a:stretch>
        </p:blipFill>
        <p:spPr>
          <a:xfrm>
            <a:off x="20267803" y="12719304"/>
            <a:ext cx="3543300" cy="4191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hasCustomPrompt="1"/>
          </p:nvPr>
        </p:nvSpPr>
        <p:spPr>
          <a:xfrm>
            <a:off x="576072" y="12463272"/>
            <a:ext cx="11050588" cy="762000"/>
          </a:xfrm>
        </p:spPr>
        <p:txBody>
          <a:bodyPr anchor="b"/>
          <a:lstStyle>
            <a:lvl1pPr>
              <a:lnSpc>
                <a:spcPct val="110000"/>
              </a:lnSpc>
              <a:spcBef>
                <a:spcPts val="0"/>
              </a:spcBef>
              <a:defRPr sz="2800">
                <a:solidFill>
                  <a:schemeClr val="tx1"/>
                </a:solidFill>
              </a:defRPr>
            </a:lvl1pPr>
          </a:lstStyle>
          <a:p>
            <a:r>
              <a:rPr lang="en-US" dirty="0"/>
              <a:t>28pt business unit / project</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45735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IGARSS'25 Tutorial / © 2025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‹nº›</a:t>
            </a:fld>
            <a:endParaRPr lang="en-US"/>
          </a:p>
        </p:txBody>
      </p:sp>
      <p:sp>
        <p:nvSpPr>
          <p:cNvPr id="5" name="Text Placeholder 4">
            <a:extLst>
              <a:ext uri="{FF2B5EF4-FFF2-40B4-BE49-F238E27FC236}">
                <a16:creationId xmlns:a16="http://schemas.microsoft.com/office/drawing/2014/main" id="{2D7ED373-8451-02C9-6CF3-589615C6E351}"/>
              </a:ext>
            </a:extLst>
          </p:cNvPr>
          <p:cNvSpPr>
            <a:spLocks noGrp="1"/>
          </p:cNvSpPr>
          <p:nvPr>
            <p:ph type="body" sz="quarter" idx="19" hasCustomPrompt="1"/>
          </p:nvPr>
        </p:nvSpPr>
        <p:spPr>
          <a:xfrm>
            <a:off x="568324" y="11623133"/>
            <a:ext cx="4963923" cy="381001"/>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hasCustomPrompt="1"/>
          </p:nvPr>
        </p:nvSpPr>
        <p:spPr>
          <a:xfrm>
            <a:off x="576072" y="3429000"/>
            <a:ext cx="4956175" cy="8572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02BA7931-B9DA-93D1-B682-E1DADA7BCC41}"/>
              </a:ext>
            </a:extLst>
          </p:cNvPr>
          <p:cNvSpPr>
            <a:spLocks noGrp="1"/>
          </p:cNvSpPr>
          <p:nvPr>
            <p:ph type="title" hasCustomPrompt="1"/>
          </p:nvPr>
        </p:nvSpPr>
        <p:spPr>
          <a:xfrm>
            <a:off x="576072" y="576072"/>
            <a:ext cx="4956175"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IGARSS'25 Tutorial / © 2025 IBM Corporation</a:t>
            </a:r>
          </a:p>
        </p:txBody>
      </p:sp>
      <p:sp>
        <p:nvSpPr>
          <p:cNvPr id="3" name="Text Placeholder 4">
            <a:extLst>
              <a:ext uri="{FF2B5EF4-FFF2-40B4-BE49-F238E27FC236}">
                <a16:creationId xmlns:a16="http://schemas.microsoft.com/office/drawing/2014/main" id="{D758DBAB-FF8E-84F6-EE7D-89E121967A8C}"/>
              </a:ext>
            </a:extLst>
          </p:cNvPr>
          <p:cNvSpPr>
            <a:spLocks noGrp="1"/>
          </p:cNvSpPr>
          <p:nvPr>
            <p:ph type="body" sz="quarter" idx="19" hasCustomPrompt="1"/>
          </p:nvPr>
        </p:nvSpPr>
        <p:spPr>
          <a:xfrm>
            <a:off x="568324" y="11623133"/>
            <a:ext cx="4963923" cy="381001"/>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hasCustomPrompt="1"/>
          </p:nvPr>
        </p:nvSpPr>
        <p:spPr>
          <a:xfrm>
            <a:off x="576072" y="3429000"/>
            <a:ext cx="4956175" cy="804524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4D542FF2-0265-F1D9-1196-E4D7799E6A9D}"/>
              </a:ext>
            </a:extLst>
          </p:cNvPr>
          <p:cNvSpPr>
            <a:spLocks noGrp="1"/>
          </p:cNvSpPr>
          <p:nvPr>
            <p:ph type="title" hasCustomPrompt="1"/>
          </p:nvPr>
        </p:nvSpPr>
        <p:spPr>
          <a:xfrm>
            <a:off x="576072" y="576072"/>
            <a:ext cx="4963923"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or imagery, top">
    <p:spTree>
      <p:nvGrpSpPr>
        <p:cNvPr id="1" name=""/>
        <p:cNvGrpSpPr/>
        <p:nvPr/>
      </p:nvGrpSpPr>
      <p:grpSpPr>
        <a:xfrm>
          <a:off x="0" y="0"/>
          <a:ext cx="0" cy="0"/>
          <a:chOff x="0" y="0"/>
          <a:chExt cx="0" cy="0"/>
        </a:xfrm>
      </p:grpSpPr>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0" y="0"/>
            <a:ext cx="24387175" cy="8005313"/>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IGARSS'25 Tutorial / © 2025 IBM Corporation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‹nº›</a:t>
            </a:fld>
            <a:endParaRPr lang="en-US"/>
          </a:p>
        </p:txBody>
      </p:sp>
      <p:sp>
        <p:nvSpPr>
          <p:cNvPr id="5" name="Text Placeholder 4">
            <a:extLst>
              <a:ext uri="{FF2B5EF4-FFF2-40B4-BE49-F238E27FC236}">
                <a16:creationId xmlns:a16="http://schemas.microsoft.com/office/drawing/2014/main" id="{C51AD4F4-058A-3DA4-A516-DB5BE9496D28}"/>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2" name="Text Placeholder 5">
            <a:extLst>
              <a:ext uri="{FF2B5EF4-FFF2-40B4-BE49-F238E27FC236}">
                <a16:creationId xmlns:a16="http://schemas.microsoft.com/office/drawing/2014/main" id="{EFC21241-F58A-E38E-22F7-D1E8EECBDCF9}"/>
              </a:ext>
            </a:extLst>
          </p:cNvPr>
          <p:cNvSpPr>
            <a:spLocks noGrp="1"/>
          </p:cNvSpPr>
          <p:nvPr>
            <p:ph type="body" sz="quarter" idx="15" hasCustomPrompt="1"/>
          </p:nvPr>
        </p:nvSpPr>
        <p:spPr>
          <a:xfrm>
            <a:off x="12768263" y="8572500"/>
            <a:ext cx="11042841" cy="3429000"/>
          </a:xfrm>
        </p:spPr>
        <p:txBody>
          <a:bodyPr/>
          <a:lstStyle>
            <a:lvl1pPr>
              <a:lnSpc>
                <a:spcPct val="110000"/>
              </a:lnSpc>
              <a:spcBef>
                <a:spcPts val="0"/>
              </a:spcBef>
              <a:defRPr sz="3600">
                <a:solidFill>
                  <a:schemeClr val="tx1"/>
                </a:solidFill>
                <a:latin typeface="+mn-lt"/>
              </a:defRPr>
            </a:lvl1pPr>
            <a:lvl2pPr marL="256032" indent="-256032">
              <a:lnSpc>
                <a:spcPct val="110000"/>
              </a:lnSpc>
              <a:spcBef>
                <a:spcPts val="0"/>
              </a:spcBef>
              <a:defRPr sz="2800">
                <a:solidFill>
                  <a:schemeClr val="tx1"/>
                </a:solidFill>
                <a:latin typeface="+mn-lt"/>
              </a:defRPr>
            </a:lvl2pPr>
            <a:lvl3pPr marL="512064" indent="-256032">
              <a:lnSpc>
                <a:spcPct val="110000"/>
              </a:lnSpc>
              <a:spcBef>
                <a:spcPts val="0"/>
              </a:spcBef>
              <a:defRPr sz="2800">
                <a:solidFill>
                  <a:schemeClr val="tx1"/>
                </a:solidFill>
                <a:latin typeface="+mn-lt"/>
              </a:defRPr>
            </a:lvl3pPr>
            <a:lvl4pPr marL="768096" indent="-256032">
              <a:lnSpc>
                <a:spcPct val="110000"/>
              </a:lnSpc>
              <a:spcBef>
                <a:spcPts val="0"/>
              </a:spcBef>
              <a:defRPr sz="2800">
                <a:solidFill>
                  <a:schemeClr val="tx1"/>
                </a:solidFill>
                <a:latin typeface="+mn-lt"/>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hasCustomPrompt="1"/>
          </p:nvPr>
        </p:nvSpPr>
        <p:spPr>
          <a:xfrm>
            <a:off x="576072" y="8572500"/>
            <a:ext cx="11042841" cy="3429000"/>
          </a:xfrm>
        </p:spPr>
        <p:txBody>
          <a:bodyPr/>
          <a:lstStyle>
            <a:lvl1pPr>
              <a:lnSpc>
                <a:spcPct val="110000"/>
              </a:lnSpc>
              <a:spcBef>
                <a:spcPts val="0"/>
              </a:spcBef>
              <a:defRPr sz="3600">
                <a:solidFill>
                  <a:schemeClr val="tx1"/>
                </a:solidFill>
                <a:latin typeface="+mn-lt"/>
              </a:defRPr>
            </a:lvl1pPr>
            <a:lvl2pPr marL="256032" indent="-256032">
              <a:lnSpc>
                <a:spcPct val="110000"/>
              </a:lnSpc>
              <a:spcBef>
                <a:spcPts val="0"/>
              </a:spcBef>
              <a:defRPr sz="2800">
                <a:solidFill>
                  <a:schemeClr val="tx1"/>
                </a:solidFill>
                <a:latin typeface="+mn-lt"/>
              </a:defRPr>
            </a:lvl2pPr>
            <a:lvl3pPr marL="512064" indent="-256032">
              <a:lnSpc>
                <a:spcPct val="110000"/>
              </a:lnSpc>
              <a:spcBef>
                <a:spcPts val="0"/>
              </a:spcBef>
              <a:defRPr sz="2800">
                <a:solidFill>
                  <a:schemeClr val="tx1"/>
                </a:solidFill>
                <a:latin typeface="+mn-lt"/>
              </a:defRPr>
            </a:lvl3pPr>
            <a:lvl4pPr marL="768096" indent="-256032">
              <a:lnSpc>
                <a:spcPct val="110000"/>
              </a:lnSpc>
              <a:spcBef>
                <a:spcPts val="0"/>
              </a:spcBef>
              <a:defRPr sz="2800">
                <a:solidFill>
                  <a:schemeClr val="tx1"/>
                </a:solidFill>
                <a:latin typeface="+mn-lt"/>
              </a:defRPr>
            </a:lvl4pPr>
            <a:lvl5pPr>
              <a:lnSpc>
                <a:spcPct val="110000"/>
              </a:lnSpc>
              <a:spcBef>
                <a:spcPts val="0"/>
              </a:spcBef>
              <a:defRPr sz="2800">
                <a:solidFill>
                  <a:schemeClr val="tx1"/>
                </a:solidFill>
              </a:defRPr>
            </a:lvl5pPr>
          </a:lstStyle>
          <a:p>
            <a:pPr lvl="0"/>
            <a:r>
              <a:rPr lang="en-US" dirty="0"/>
              <a:t>24/28/36pt text</a:t>
            </a:r>
            <a:endParaRPr lang="en-GB" dirty="0"/>
          </a:p>
        </p:txBody>
      </p:sp>
    </p:spTree>
    <p:extLst>
      <p:ext uri="{BB962C8B-B14F-4D97-AF65-F5344CB8AC3E}">
        <p14:creationId xmlns:p14="http://schemas.microsoft.com/office/powerpoint/2010/main" val="221801600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‹nº›</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ry, desktop">
    <p:bg>
      <p:bgPr>
        <a:solidFill>
          <a:schemeClr val="bg1"/>
        </a:solidFill>
        <a:effectLst/>
      </p:bgPr>
    </p:bg>
    <p:spTree>
      <p:nvGrpSpPr>
        <p:cNvPr id="1" name=""/>
        <p:cNvGrpSpPr/>
        <p:nvPr/>
      </p:nvGrpSpPr>
      <p:grpSpPr>
        <a:xfrm>
          <a:off x="0" y="0"/>
          <a:ext cx="0" cy="0"/>
          <a:chOff x="0" y="0"/>
          <a:chExt cx="0" cy="0"/>
        </a:xfrm>
      </p:grpSpPr>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9832694" y="2309149"/>
            <a:ext cx="13264587" cy="82816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IGARSS'25 Tutorial / © 2025 IBM Corporation</a:t>
            </a:r>
          </a:p>
        </p:txBody>
      </p:sp>
      <p:pic>
        <p:nvPicPr>
          <p:cNvPr id="3" name="Picture 2">
            <a:extLst>
              <a:ext uri="{FF2B5EF4-FFF2-40B4-BE49-F238E27FC236}">
                <a16:creationId xmlns:a16="http://schemas.microsoft.com/office/drawing/2014/main" id="{3D2E50F0-56E5-29DB-1C93-96FF9CCE2C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58173" y="2123798"/>
            <a:ext cx="13617463" cy="8651367"/>
          </a:xfrm>
          <a:prstGeom prst="rect">
            <a:avLst/>
          </a:prstGeom>
        </p:spPr>
      </p:pic>
      <p:pic>
        <p:nvPicPr>
          <p:cNvPr id="8" name="Picture 7">
            <a:extLst>
              <a:ext uri="{FF2B5EF4-FFF2-40B4-BE49-F238E27FC236}">
                <a16:creationId xmlns:a16="http://schemas.microsoft.com/office/drawing/2014/main" id="{42B3C37C-0EEB-4EB4-9CD9-0F6C8EDAC4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58173" y="10775165"/>
            <a:ext cx="13617463" cy="2410069"/>
          </a:xfrm>
          <a:prstGeom prst="rect">
            <a:avLst/>
          </a:prstGeom>
        </p:spPr>
      </p:pic>
      <p:sp>
        <p:nvSpPr>
          <p:cNvPr id="13" name="Text Placeholder 4">
            <a:extLst>
              <a:ext uri="{FF2B5EF4-FFF2-40B4-BE49-F238E27FC236}">
                <a16:creationId xmlns:a16="http://schemas.microsoft.com/office/drawing/2014/main" id="{25CE5C54-FD38-1F00-81CD-D5D70D76B925}"/>
              </a:ext>
            </a:extLst>
          </p:cNvPr>
          <p:cNvSpPr>
            <a:spLocks noGrp="1"/>
          </p:cNvSpPr>
          <p:nvPr>
            <p:ph type="body" sz="quarter" idx="19" hasCustomPrompt="1"/>
          </p:nvPr>
        </p:nvSpPr>
        <p:spPr>
          <a:xfrm>
            <a:off x="568324" y="11623133"/>
            <a:ext cx="4963923" cy="381001"/>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2" name="Text Placeholder 5">
            <a:extLst>
              <a:ext uri="{FF2B5EF4-FFF2-40B4-BE49-F238E27FC236}">
                <a16:creationId xmlns:a16="http://schemas.microsoft.com/office/drawing/2014/main" id="{0937C97A-CC53-576F-8842-808FCDDD07AE}"/>
              </a:ext>
            </a:extLst>
          </p:cNvPr>
          <p:cNvSpPr>
            <a:spLocks noGrp="1"/>
          </p:cNvSpPr>
          <p:nvPr>
            <p:ph type="body" sz="quarter" idx="12" hasCustomPrompt="1"/>
          </p:nvPr>
        </p:nvSpPr>
        <p:spPr>
          <a:xfrm>
            <a:off x="576072" y="3429000"/>
            <a:ext cx="4956175" cy="804524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6" name="Title 1">
            <a:extLst>
              <a:ext uri="{FF2B5EF4-FFF2-40B4-BE49-F238E27FC236}">
                <a16:creationId xmlns:a16="http://schemas.microsoft.com/office/drawing/2014/main" id="{863DD04B-F4E0-85B4-E4F9-D4F37A572612}"/>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90171200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6 persons">
    <p:bg>
      <p:bgPr>
        <a:solidFill>
          <a:schemeClr val="bg1"/>
        </a:solidFill>
        <a:effectLst/>
      </p:bgPr>
    </p:bg>
    <p:spTree>
      <p:nvGrpSpPr>
        <p:cNvPr id="1" name=""/>
        <p:cNvGrpSpPr/>
        <p:nvPr/>
      </p:nvGrpSpPr>
      <p:grpSpPr>
        <a:xfrm>
          <a:off x="0" y="0"/>
          <a:ext cx="0" cy="0"/>
          <a:chOff x="0" y="0"/>
          <a:chExt cx="0" cy="0"/>
        </a:xfrm>
      </p:grpSpPr>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hasCustomPrompt="1"/>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hasCustomPrompt="1"/>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hasCustomPrompt="1"/>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hasCustomPrompt="1"/>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hasCustomPrompt="1"/>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hasCustomPrompt="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3" name="Title 1">
            <a:extLst>
              <a:ext uri="{FF2B5EF4-FFF2-40B4-BE49-F238E27FC236}">
                <a16:creationId xmlns:a16="http://schemas.microsoft.com/office/drawing/2014/main" id="{A3B6ED4B-4012-AC2F-1269-385D96505770}"/>
              </a:ext>
            </a:extLst>
          </p:cNvPr>
          <p:cNvSpPr>
            <a:spLocks noGrp="1"/>
          </p:cNvSpPr>
          <p:nvPr>
            <p:ph type="title" hasCustomPrompt="1"/>
          </p:nvPr>
        </p:nvSpPr>
        <p:spPr>
          <a:xfrm>
            <a:off x="576072" y="576072"/>
            <a:ext cx="856157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8 persons">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FBB3AE2-C0F4-CEA5-231A-00670483DD99}"/>
              </a:ext>
            </a:extLst>
          </p:cNvPr>
          <p:cNvSpPr>
            <a:spLocks noGrp="1"/>
          </p:cNvSpPr>
          <p:nvPr>
            <p:ph type="body" sz="quarter" idx="28"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30" name="Picture Placeholder 7" descr="Place bio portrait here">
            <a:extLst>
              <a:ext uri="{FF2B5EF4-FFF2-40B4-BE49-F238E27FC236}">
                <a16:creationId xmlns:a16="http://schemas.microsoft.com/office/drawing/2014/main" id="{1F9257D5-1BC8-7EDC-BC6B-78C29474D9B5}"/>
              </a:ext>
            </a:extLst>
          </p:cNvPr>
          <p:cNvSpPr>
            <a:spLocks noGrp="1"/>
          </p:cNvSpPr>
          <p:nvPr>
            <p:ph type="pic" sz="quarter" idx="41" hasCustomPrompt="1"/>
          </p:nvPr>
        </p:nvSpPr>
        <p:spPr>
          <a:xfrm>
            <a:off x="18862313"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26" name="Picture Placeholder 7" descr="Place bio portrait here">
            <a:extLst>
              <a:ext uri="{FF2B5EF4-FFF2-40B4-BE49-F238E27FC236}">
                <a16:creationId xmlns:a16="http://schemas.microsoft.com/office/drawing/2014/main" id="{068E03CE-C21B-4C78-4C4F-47FF5018AFC7}"/>
              </a:ext>
            </a:extLst>
          </p:cNvPr>
          <p:cNvSpPr>
            <a:spLocks noGrp="1"/>
          </p:cNvSpPr>
          <p:nvPr>
            <p:ph type="pic" sz="quarter" idx="37" hasCustomPrompt="1"/>
          </p:nvPr>
        </p:nvSpPr>
        <p:spPr>
          <a:xfrm>
            <a:off x="12775021"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4" name="Picture Placeholder 7" descr="Place bio portrait here">
            <a:extLst>
              <a:ext uri="{FF2B5EF4-FFF2-40B4-BE49-F238E27FC236}">
                <a16:creationId xmlns:a16="http://schemas.microsoft.com/office/drawing/2014/main" id="{B2FF0B05-9CA3-AE1A-4A29-2C82BE3A132C}"/>
              </a:ext>
            </a:extLst>
          </p:cNvPr>
          <p:cNvSpPr>
            <a:spLocks noGrp="1"/>
          </p:cNvSpPr>
          <p:nvPr>
            <p:ph type="pic" sz="quarter" idx="33" hasCustomPrompt="1"/>
          </p:nvPr>
        </p:nvSpPr>
        <p:spPr>
          <a:xfrm>
            <a:off x="6661604"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6" name="Picture Placeholder 7" descr="Place bio portrait here">
            <a:extLst>
              <a:ext uri="{FF2B5EF4-FFF2-40B4-BE49-F238E27FC236}">
                <a16:creationId xmlns:a16="http://schemas.microsoft.com/office/drawing/2014/main" id="{627C4723-C6F3-FCD8-4B40-40E521E3262B}"/>
              </a:ext>
            </a:extLst>
          </p:cNvPr>
          <p:cNvSpPr>
            <a:spLocks noGrp="1"/>
          </p:cNvSpPr>
          <p:nvPr>
            <p:ph type="pic" sz="quarter" idx="29" hasCustomPrompt="1"/>
          </p:nvPr>
        </p:nvSpPr>
        <p:spPr>
          <a:xfrm>
            <a:off x="587375"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28" name="Picture Placeholder 7" descr="Place bio portrait here">
            <a:extLst>
              <a:ext uri="{FF2B5EF4-FFF2-40B4-BE49-F238E27FC236}">
                <a16:creationId xmlns:a16="http://schemas.microsoft.com/office/drawing/2014/main" id="{A8F6B4D8-3190-7E75-707F-5BF188433FE3}"/>
              </a:ext>
            </a:extLst>
          </p:cNvPr>
          <p:cNvSpPr>
            <a:spLocks noGrp="1"/>
          </p:cNvSpPr>
          <p:nvPr>
            <p:ph type="pic" sz="quarter" idx="39" hasCustomPrompt="1"/>
          </p:nvPr>
        </p:nvSpPr>
        <p:spPr>
          <a:xfrm>
            <a:off x="18862313"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6" name="Picture Placeholder 7" descr="Place bio portrait here">
            <a:extLst>
              <a:ext uri="{FF2B5EF4-FFF2-40B4-BE49-F238E27FC236}">
                <a16:creationId xmlns:a16="http://schemas.microsoft.com/office/drawing/2014/main" id="{987278BF-863E-5404-3005-82BE785411E5}"/>
              </a:ext>
            </a:extLst>
          </p:cNvPr>
          <p:cNvSpPr>
            <a:spLocks noGrp="1"/>
          </p:cNvSpPr>
          <p:nvPr>
            <p:ph type="pic" sz="quarter" idx="35" hasCustomPrompt="1"/>
          </p:nvPr>
        </p:nvSpPr>
        <p:spPr>
          <a:xfrm>
            <a:off x="12775021"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9" name="Picture Placeholder 7" descr="Place bio portrait here">
            <a:extLst>
              <a:ext uri="{FF2B5EF4-FFF2-40B4-BE49-F238E27FC236}">
                <a16:creationId xmlns:a16="http://schemas.microsoft.com/office/drawing/2014/main" id="{533242D2-3D37-8191-BAAB-507A7EADD7B9}"/>
              </a:ext>
            </a:extLst>
          </p:cNvPr>
          <p:cNvSpPr>
            <a:spLocks noGrp="1"/>
          </p:cNvSpPr>
          <p:nvPr>
            <p:ph type="pic" sz="quarter" idx="31" hasCustomPrompt="1"/>
          </p:nvPr>
        </p:nvSpPr>
        <p:spPr>
          <a:xfrm>
            <a:off x="6661604"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87375"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31" name="Text Placeholder 9">
            <a:extLst>
              <a:ext uri="{FF2B5EF4-FFF2-40B4-BE49-F238E27FC236}">
                <a16:creationId xmlns:a16="http://schemas.microsoft.com/office/drawing/2014/main" id="{EE624659-5BD7-64AA-8069-9A58BC637A3E}"/>
              </a:ext>
            </a:extLst>
          </p:cNvPr>
          <p:cNvSpPr>
            <a:spLocks noGrp="1"/>
          </p:cNvSpPr>
          <p:nvPr>
            <p:ph type="body" sz="quarter" idx="42" hasCustomPrompt="1"/>
          </p:nvPr>
        </p:nvSpPr>
        <p:spPr>
          <a:xfrm>
            <a:off x="18862313"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7" name="Text Placeholder 9">
            <a:extLst>
              <a:ext uri="{FF2B5EF4-FFF2-40B4-BE49-F238E27FC236}">
                <a16:creationId xmlns:a16="http://schemas.microsoft.com/office/drawing/2014/main" id="{650A75C8-C3EF-9BEF-3416-7FEFE4B9F194}"/>
              </a:ext>
            </a:extLst>
          </p:cNvPr>
          <p:cNvSpPr>
            <a:spLocks noGrp="1"/>
          </p:cNvSpPr>
          <p:nvPr>
            <p:ph type="body" sz="quarter" idx="38" hasCustomPrompt="1"/>
          </p:nvPr>
        </p:nvSpPr>
        <p:spPr>
          <a:xfrm>
            <a:off x="12775021"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15" name="Text Placeholder 9">
            <a:extLst>
              <a:ext uri="{FF2B5EF4-FFF2-40B4-BE49-F238E27FC236}">
                <a16:creationId xmlns:a16="http://schemas.microsoft.com/office/drawing/2014/main" id="{E611B9F7-1F31-90B4-D822-3F03A728566F}"/>
              </a:ext>
            </a:extLst>
          </p:cNvPr>
          <p:cNvSpPr>
            <a:spLocks noGrp="1"/>
          </p:cNvSpPr>
          <p:nvPr>
            <p:ph type="body" sz="quarter" idx="34" hasCustomPrompt="1"/>
          </p:nvPr>
        </p:nvSpPr>
        <p:spPr>
          <a:xfrm>
            <a:off x="6661604"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7" name="Text Placeholder 9">
            <a:extLst>
              <a:ext uri="{FF2B5EF4-FFF2-40B4-BE49-F238E27FC236}">
                <a16:creationId xmlns:a16="http://schemas.microsoft.com/office/drawing/2014/main" id="{67B14034-FAC0-3099-A366-06C5FD40206A}"/>
              </a:ext>
            </a:extLst>
          </p:cNvPr>
          <p:cNvSpPr>
            <a:spLocks noGrp="1"/>
          </p:cNvSpPr>
          <p:nvPr>
            <p:ph type="body" sz="quarter" idx="30" hasCustomPrompt="1"/>
          </p:nvPr>
        </p:nvSpPr>
        <p:spPr>
          <a:xfrm>
            <a:off x="587375"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9" name="Text Placeholder 9">
            <a:extLst>
              <a:ext uri="{FF2B5EF4-FFF2-40B4-BE49-F238E27FC236}">
                <a16:creationId xmlns:a16="http://schemas.microsoft.com/office/drawing/2014/main" id="{C3ED7EBC-D697-59FA-778C-3B2B62A4703F}"/>
              </a:ext>
            </a:extLst>
          </p:cNvPr>
          <p:cNvSpPr>
            <a:spLocks noGrp="1"/>
          </p:cNvSpPr>
          <p:nvPr>
            <p:ph type="body" sz="quarter" idx="40" hasCustomPrompt="1"/>
          </p:nvPr>
        </p:nvSpPr>
        <p:spPr>
          <a:xfrm>
            <a:off x="18862313"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5" name="Text Placeholder 9">
            <a:extLst>
              <a:ext uri="{FF2B5EF4-FFF2-40B4-BE49-F238E27FC236}">
                <a16:creationId xmlns:a16="http://schemas.microsoft.com/office/drawing/2014/main" id="{40796196-50CE-8556-7A85-9D3019B4FABD}"/>
              </a:ext>
            </a:extLst>
          </p:cNvPr>
          <p:cNvSpPr>
            <a:spLocks noGrp="1"/>
          </p:cNvSpPr>
          <p:nvPr>
            <p:ph type="body" sz="quarter" idx="36" hasCustomPrompt="1"/>
          </p:nvPr>
        </p:nvSpPr>
        <p:spPr>
          <a:xfrm>
            <a:off x="12775021"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13" name="Text Placeholder 9">
            <a:extLst>
              <a:ext uri="{FF2B5EF4-FFF2-40B4-BE49-F238E27FC236}">
                <a16:creationId xmlns:a16="http://schemas.microsoft.com/office/drawing/2014/main" id="{BA5D6DD3-88F6-8BA7-6741-7AE427EACB20}"/>
              </a:ext>
            </a:extLst>
          </p:cNvPr>
          <p:cNvSpPr>
            <a:spLocks noGrp="1"/>
          </p:cNvSpPr>
          <p:nvPr>
            <p:ph type="body" sz="quarter" idx="32" hasCustomPrompt="1"/>
          </p:nvPr>
        </p:nvSpPr>
        <p:spPr>
          <a:xfrm>
            <a:off x="6661604"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hasCustomPrompt="1"/>
          </p:nvPr>
        </p:nvSpPr>
        <p:spPr>
          <a:xfrm>
            <a:off x="587375"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9ED844A2-87DB-3EA2-D768-26329F28E9B3}"/>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3120190767"/>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hasCustomPrompt="1"/>
          </p:nvPr>
        </p:nvSpPr>
        <p:spPr>
          <a:xfrm>
            <a:off x="6667500" y="569913"/>
            <a:ext cx="17145000" cy="11431587"/>
          </a:xfrm>
        </p:spPr>
        <p:txBody>
          <a:bodyPr anchor="ctr"/>
          <a:lstStyle>
            <a:lvl1pPr algn="ctr">
              <a:defRPr sz="2800">
                <a:solidFill>
                  <a:schemeClr val="tx1"/>
                </a:solidFill>
              </a:defRPr>
            </a:lvl1pPr>
          </a:lstStyle>
          <a:p>
            <a:r>
              <a:rPr lang="en-GB" dirty="0"/>
              <a:t>Table, only horizontal lines, header in bold, 24/28/36pt text</a:t>
            </a:r>
            <a:endParaRPr lang="en-US" dirty="0"/>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2148DADF-5DFB-55A9-3199-36FBF0F1C38E}"/>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Text Placeholder 5">
            <a:extLst>
              <a:ext uri="{FF2B5EF4-FFF2-40B4-BE49-F238E27FC236}">
                <a16:creationId xmlns:a16="http://schemas.microsoft.com/office/drawing/2014/main" id="{3EDA3EF0-79D6-7D97-C5E2-969402AE702F}"/>
              </a:ext>
            </a:extLst>
          </p:cNvPr>
          <p:cNvSpPr>
            <a:spLocks noGrp="1"/>
          </p:cNvSpPr>
          <p:nvPr>
            <p:ph type="body" sz="quarter" idx="20" hasCustomPrompt="1"/>
          </p:nvPr>
        </p:nvSpPr>
        <p:spPr>
          <a:xfrm>
            <a:off x="576072" y="8566342"/>
            <a:ext cx="4956175" cy="343039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marL="0" marR="0" lvl="0" indent="0" algn="l" defTabSz="2438400" rtl="0" eaLnBrk="1" fontAlgn="auto" latinLnBrk="0" hangingPunct="1">
              <a:lnSpc>
                <a:spcPct val="110000"/>
              </a:lnSpc>
              <a:spcBef>
                <a:spcPts val="0"/>
              </a:spcBef>
              <a:spcAft>
                <a:spcPts val="0"/>
              </a:spcAft>
              <a:buClrTx/>
              <a:buSzTx/>
              <a:buFontTx/>
              <a:buNone/>
              <a:tabLst/>
              <a:defRPr/>
            </a:pPr>
            <a:r>
              <a:rPr lang="en-GB" dirty="0"/>
              <a:t>Optional, </a:t>
            </a:r>
            <a:r>
              <a:rPr lang="en-US" dirty="0"/>
              <a:t>24/28/36pt text</a:t>
            </a:r>
            <a:endParaRPr lang="en-GB" dirty="0"/>
          </a:p>
        </p:txBody>
      </p:sp>
      <p:sp>
        <p:nvSpPr>
          <p:cNvPr id="8" name="Title 1">
            <a:extLst>
              <a:ext uri="{FF2B5EF4-FFF2-40B4-BE49-F238E27FC236}">
                <a16:creationId xmlns:a16="http://schemas.microsoft.com/office/drawing/2014/main" id="{0DB6B288-1A87-52BA-FD0F-628839876D67}"/>
              </a:ext>
            </a:extLst>
          </p:cNvPr>
          <p:cNvSpPr>
            <a:spLocks noGrp="1"/>
          </p:cNvSpPr>
          <p:nvPr>
            <p:ph type="title" hasCustomPrompt="1"/>
          </p:nvPr>
        </p:nvSpPr>
        <p:spPr>
          <a:xfrm>
            <a:off x="576073" y="576072"/>
            <a:ext cx="494842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wide">
    <p:bg>
      <p:bgPr>
        <a:solidFill>
          <a:schemeClr val="bg1"/>
        </a:solidFill>
        <a:effectLst/>
      </p:bgPr>
    </p:bg>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hasCustomPrompt="1"/>
          </p:nvPr>
        </p:nvSpPr>
        <p:spPr>
          <a:xfrm>
            <a:off x="576072" y="3429000"/>
            <a:ext cx="23236428" cy="8572500"/>
          </a:xfrm>
        </p:spPr>
        <p:txBody>
          <a:bodyPr anchor="ctr"/>
          <a:lstStyle>
            <a:lvl1pPr algn="ctr">
              <a:defRPr sz="2800">
                <a:solidFill>
                  <a:schemeClr val="tx1"/>
                </a:solidFill>
              </a:defRPr>
            </a:lvl1pPr>
          </a:lstStyle>
          <a:p>
            <a:r>
              <a:rPr lang="en-GB" dirty="0"/>
              <a:t>Table, only horizontal lines, header in bold, 24/28/36pt text</a:t>
            </a:r>
            <a:endParaRPr lang="en-US" dirty="0"/>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2148DADF-5DFB-55A9-3199-36FBF0F1C38E}"/>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Text Placeholder 5">
            <a:extLst>
              <a:ext uri="{FF2B5EF4-FFF2-40B4-BE49-F238E27FC236}">
                <a16:creationId xmlns:a16="http://schemas.microsoft.com/office/drawing/2014/main" id="{C0DD1B97-DD3D-8C88-8A41-152C46C72B25}"/>
              </a:ext>
            </a:extLst>
          </p:cNvPr>
          <p:cNvSpPr>
            <a:spLocks noGrp="1"/>
          </p:cNvSpPr>
          <p:nvPr>
            <p:ph type="body" sz="quarter" idx="20" hasCustomPrompt="1"/>
          </p:nvPr>
        </p:nvSpPr>
        <p:spPr>
          <a:xfrm>
            <a:off x="18858103" y="577851"/>
            <a:ext cx="4953000" cy="1913812"/>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marL="0" marR="0" lvl="0" indent="0" algn="l" defTabSz="2438400" rtl="0" eaLnBrk="1" fontAlgn="auto" latinLnBrk="0" hangingPunct="1">
              <a:lnSpc>
                <a:spcPct val="110000"/>
              </a:lnSpc>
              <a:spcBef>
                <a:spcPts val="0"/>
              </a:spcBef>
              <a:spcAft>
                <a:spcPts val="0"/>
              </a:spcAft>
              <a:buClrTx/>
              <a:buSzTx/>
              <a:buFontTx/>
              <a:buNone/>
              <a:tabLst/>
              <a:defRPr/>
            </a:pPr>
            <a:r>
              <a:rPr lang="en-GB" dirty="0"/>
              <a:t>Optional, </a:t>
            </a:r>
            <a:r>
              <a:rPr lang="en-US" dirty="0"/>
              <a:t>24/28/36pt text</a:t>
            </a:r>
            <a:endParaRPr lang="en-GB" dirty="0"/>
          </a:p>
        </p:txBody>
      </p:sp>
      <p:sp>
        <p:nvSpPr>
          <p:cNvPr id="8" name="Title 1">
            <a:extLst>
              <a:ext uri="{FF2B5EF4-FFF2-40B4-BE49-F238E27FC236}">
                <a16:creationId xmlns:a16="http://schemas.microsoft.com/office/drawing/2014/main" id="{2DF167C9-5757-B660-6CEF-9100E2FB6157}"/>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13055055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hasCustomPrompt="1"/>
          </p:nvPr>
        </p:nvSpPr>
        <p:spPr>
          <a:xfrm>
            <a:off x="576072" y="12463272"/>
            <a:ext cx="11050588" cy="762000"/>
          </a:xfrm>
        </p:spPr>
        <p:txBody>
          <a:bodyPr anchor="b"/>
          <a:lstStyle>
            <a:lvl1pPr>
              <a:lnSpc>
                <a:spcPct val="110000"/>
              </a:lnSpc>
              <a:spcBef>
                <a:spcPts val="0"/>
              </a:spcBef>
              <a:defRPr sz="2800">
                <a:solidFill>
                  <a:schemeClr val="tx1"/>
                </a:solidFill>
              </a:defRPr>
            </a:lvl1pPr>
          </a:lstStyle>
          <a:p>
            <a:r>
              <a:rPr lang="en-US" dirty="0"/>
              <a:t>28pt business unit / project</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45735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2324182792"/>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agram">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BCC2FA21-066F-BA5E-3FD4-21850BA25516}"/>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Chart Placeholder 6">
            <a:extLst>
              <a:ext uri="{FF2B5EF4-FFF2-40B4-BE49-F238E27FC236}">
                <a16:creationId xmlns:a16="http://schemas.microsoft.com/office/drawing/2014/main" id="{31A43E6A-748A-B5A7-DFCE-90EA480FF4E1}"/>
              </a:ext>
            </a:extLst>
          </p:cNvPr>
          <p:cNvSpPr>
            <a:spLocks noGrp="1"/>
          </p:cNvSpPr>
          <p:nvPr>
            <p:ph type="chart" sz="quarter" idx="20" hasCustomPrompt="1"/>
          </p:nvPr>
        </p:nvSpPr>
        <p:spPr>
          <a:xfrm>
            <a:off x="6667500" y="3429000"/>
            <a:ext cx="17137063" cy="8567738"/>
          </a:xfrm>
        </p:spPr>
        <p:txBody>
          <a:bodyPr anchor="ctr"/>
          <a:lstStyle>
            <a:lvl1pPr>
              <a:defRPr/>
            </a:lvl1pPr>
          </a:lstStyle>
          <a:p>
            <a:r>
              <a:rPr lang="en-CH" dirty="0"/>
              <a:t>Chart, </a:t>
            </a:r>
            <a:br>
              <a:rPr lang="en-CH" dirty="0"/>
            </a:br>
            <a:r>
              <a:rPr lang="en-CH" dirty="0"/>
              <a:t>only black or white text, </a:t>
            </a:r>
            <a:br>
              <a:rPr lang="en-CH" dirty="0"/>
            </a:br>
            <a:r>
              <a:rPr lang="en-CH" dirty="0"/>
              <a:t>reduce bar width to ~1cm,</a:t>
            </a:r>
          </a:p>
          <a:p>
            <a:r>
              <a:rPr lang="en-CH" dirty="0"/>
              <a:t>remove axis if possible (clean look)</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4" name="Title 1">
            <a:extLst>
              <a:ext uri="{FF2B5EF4-FFF2-40B4-BE49-F238E27FC236}">
                <a16:creationId xmlns:a16="http://schemas.microsoft.com/office/drawing/2014/main" id="{83841047-31F8-421D-3332-D40AC80FB0D1}"/>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836645659"/>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biLevel thresh="75000"/>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239539111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50"/>
            <a:ext cx="11047390" cy="214579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CVPR'25 MORSE workshop / © 2025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‹nº›</a:t>
            </a:fld>
            <a:endParaRPr lang="en-US" dirty="0"/>
          </a:p>
        </p:txBody>
      </p:sp>
    </p:spTree>
    <p:extLst>
      <p:ext uri="{BB962C8B-B14F-4D97-AF65-F5344CB8AC3E}">
        <p14:creationId xmlns:p14="http://schemas.microsoft.com/office/powerpoint/2010/main" val="3950602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imagery, Research">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Research wordmark in black">
            <a:extLst>
              <a:ext uri="{FF2B5EF4-FFF2-40B4-BE49-F238E27FC236}">
                <a16:creationId xmlns:a16="http://schemas.microsoft.com/office/drawing/2014/main" id="{A7D0F38A-726D-7612-CEAE-E6F5A6BC59A6}"/>
              </a:ext>
            </a:extLst>
          </p:cNvPr>
          <p:cNvPicPr>
            <a:picLocks noChangeAspect="1"/>
          </p:cNvPicPr>
          <p:nvPr userDrawn="1"/>
        </p:nvPicPr>
        <p:blipFill>
          <a:blip r:embed="rId2">
            <a:lum bright="100000"/>
          </a:blip>
          <a:stretch>
            <a:fillRect/>
          </a:stretch>
        </p:blipFill>
        <p:spPr>
          <a:xfrm>
            <a:off x="20267803" y="12719304"/>
            <a:ext cx="3543300" cy="419100"/>
          </a:xfrm>
          <a:prstGeom prst="rect">
            <a:avLst/>
          </a:prstGeom>
        </p:spPr>
      </p:pic>
      <p:sp>
        <p:nvSpPr>
          <p:cNvPr id="9" name="Text Placeholder 5">
            <a:extLst>
              <a:ext uri="{FF2B5EF4-FFF2-40B4-BE49-F238E27FC236}">
                <a16:creationId xmlns:a16="http://schemas.microsoft.com/office/drawing/2014/main" id="{8442306F-0615-AAD1-1586-B9BA57A960DE}"/>
              </a:ext>
            </a:extLst>
          </p:cNvPr>
          <p:cNvSpPr>
            <a:spLocks noGrp="1"/>
          </p:cNvSpPr>
          <p:nvPr>
            <p:ph type="body" sz="quarter" idx="13" hasCustomPrompt="1"/>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email.address@ibm.com</a:t>
            </a:r>
            <a:br>
              <a:rPr lang="en-US" dirty="0"/>
            </a:br>
            <a:r>
              <a:rPr lang="en-US" dirty="0"/>
              <a:t>+41 23 456 78 90</a:t>
            </a:r>
          </a:p>
        </p:txBody>
      </p:sp>
      <p:sp>
        <p:nvSpPr>
          <p:cNvPr id="4" name="Text Placeholder 6">
            <a:extLst>
              <a:ext uri="{FF2B5EF4-FFF2-40B4-BE49-F238E27FC236}">
                <a16:creationId xmlns:a16="http://schemas.microsoft.com/office/drawing/2014/main" id="{D4911C34-B751-ECC8-BE48-99110575F0A4}"/>
              </a:ext>
            </a:extLst>
          </p:cNvPr>
          <p:cNvSpPr>
            <a:spLocks noGrp="1"/>
          </p:cNvSpPr>
          <p:nvPr>
            <p:ph type="body" sz="quarter" idx="12" hasCustomPrompt="1"/>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6288087"/>
          </a:xfrm>
        </p:spPr>
        <p:txBody>
          <a:bodyPr/>
          <a:lstStyle>
            <a:lvl1pPr>
              <a:lnSpc>
                <a:spcPct val="100000"/>
              </a:lnSpc>
              <a:defRPr sz="8600">
                <a:solidFill>
                  <a:schemeClr val="bg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3698212544"/>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lum bright="100000"/>
          </a:blip>
          <a:stretch>
            <a:fillRect/>
          </a:stretch>
        </p:blipFill>
        <p:spPr>
          <a:xfrm>
            <a:off x="22279951" y="12526963"/>
            <a:ext cx="1638300" cy="609600"/>
          </a:xfrm>
          <a:prstGeom prst="rect">
            <a:avLst/>
          </a:prstGeom>
        </p:spPr>
      </p:pic>
      <p:sp>
        <p:nvSpPr>
          <p:cNvPr id="9" name="Text Placeholder 5">
            <a:extLst>
              <a:ext uri="{FF2B5EF4-FFF2-40B4-BE49-F238E27FC236}">
                <a16:creationId xmlns:a16="http://schemas.microsoft.com/office/drawing/2014/main" id="{9D07159C-3A3B-CDBC-3A68-E37895B8E42A}"/>
              </a:ext>
            </a:extLst>
          </p:cNvPr>
          <p:cNvSpPr>
            <a:spLocks noGrp="1"/>
          </p:cNvSpPr>
          <p:nvPr>
            <p:ph type="body" sz="quarter" idx="13" hasCustomPrompt="1"/>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email.address@ibm.com</a:t>
            </a:r>
            <a:br>
              <a:rPr lang="en-US" dirty="0"/>
            </a:br>
            <a:r>
              <a:rPr lang="en-US" dirty="0"/>
              <a:t>+41 23 456 78 90</a:t>
            </a:r>
          </a:p>
        </p:txBody>
      </p:sp>
      <p:sp>
        <p:nvSpPr>
          <p:cNvPr id="3" name="Text Placeholder 6">
            <a:extLst>
              <a:ext uri="{FF2B5EF4-FFF2-40B4-BE49-F238E27FC236}">
                <a16:creationId xmlns:a16="http://schemas.microsoft.com/office/drawing/2014/main" id="{729736D0-91F8-2807-27F8-8956FC2EF25B}"/>
              </a:ext>
            </a:extLst>
          </p:cNvPr>
          <p:cNvSpPr>
            <a:spLocks noGrp="1"/>
          </p:cNvSpPr>
          <p:nvPr>
            <p:ph type="body" sz="quarter" idx="12" hasCustomPrompt="1"/>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6288087"/>
          </a:xfrm>
        </p:spPr>
        <p:txBody>
          <a:bodyPr/>
          <a:lstStyle>
            <a:lvl1pPr>
              <a:lnSpc>
                <a:spcPct val="100000"/>
              </a:lnSpc>
              <a:defRPr sz="8600">
                <a:solidFill>
                  <a:schemeClr val="bg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315722765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cyan, Research">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B3885BE8-58B6-67D9-5B01-56A2164873E2}"/>
              </a:ext>
            </a:extLst>
          </p:cNvPr>
          <p:cNvSpPr>
            <a:spLocks noGrp="1" noRot="1" noMove="1" noResize="1" noEditPoints="1" noAdjustHandles="1" noChangeArrowheads="1" noChangeShapeType="1"/>
          </p:cNvSpPr>
          <p:nvPr>
            <p:ph type="body" sz="quarter" idx="19" hasCustomPrompt="1"/>
          </p:nvPr>
        </p:nvSpPr>
        <p:spPr>
          <a:xfrm>
            <a:off x="5365" y="0"/>
            <a:ext cx="24381810" cy="11996738"/>
          </a:xfrm>
          <a:solidFill>
            <a:srgbClr val="F4F4F4"/>
          </a:solidFill>
          <a:ln>
            <a:noFill/>
          </a:ln>
        </p:spPr>
        <p:txBody>
          <a:bodyPr/>
          <a:lstStyle/>
          <a:p>
            <a:pPr lvl="0"/>
            <a:r>
              <a:rPr lang="en-CH" dirty="0"/>
              <a:t> </a:t>
            </a:r>
          </a:p>
        </p:txBody>
      </p:sp>
      <p:pic>
        <p:nvPicPr>
          <p:cNvPr id="7" name="Picture 6" descr="IBM Research wordmark in black">
            <a:extLst>
              <a:ext uri="{FF2B5EF4-FFF2-40B4-BE49-F238E27FC236}">
                <a16:creationId xmlns:a16="http://schemas.microsoft.com/office/drawing/2014/main" id="{A46CED18-1329-F70D-58D9-CD64EE5C4974}"/>
              </a:ext>
            </a:extLst>
          </p:cNvPr>
          <p:cNvPicPr>
            <a:picLocks noChangeAspect="1"/>
          </p:cNvPicPr>
          <p:nvPr userDrawn="1"/>
        </p:nvPicPr>
        <p:blipFill>
          <a:blip r:embed="rId2">
            <a:lum bright="100000"/>
          </a:blip>
          <a:stretch>
            <a:fillRect/>
          </a:stretch>
        </p:blipFill>
        <p:spPr>
          <a:xfrm>
            <a:off x="20267803" y="12719304"/>
            <a:ext cx="3543300" cy="419100"/>
          </a:xfrm>
          <a:prstGeom prst="rect">
            <a:avLst/>
          </a:prstGeom>
        </p:spPr>
      </p:pic>
      <p:sp>
        <p:nvSpPr>
          <p:cNvPr id="10" name="Text Placeholder 5">
            <a:extLst>
              <a:ext uri="{FF2B5EF4-FFF2-40B4-BE49-F238E27FC236}">
                <a16:creationId xmlns:a16="http://schemas.microsoft.com/office/drawing/2014/main" id="{4ECF750C-8C14-5AED-8321-3C3CB65C40F5}"/>
              </a:ext>
            </a:extLst>
          </p:cNvPr>
          <p:cNvSpPr>
            <a:spLocks noGrp="1"/>
          </p:cNvSpPr>
          <p:nvPr>
            <p:ph type="body" sz="quarter" idx="13" hasCustomPrompt="1"/>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email.address@ibm.com</a:t>
            </a:r>
            <a:br>
              <a:rPr lang="en-US" dirty="0"/>
            </a:br>
            <a:r>
              <a:rPr lang="en-US" dirty="0"/>
              <a:t>+41 23 456 78 90</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hasCustomPrompt="1"/>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9" cy="4573587"/>
          </a:xfrm>
        </p:spPr>
        <p:txBody>
          <a:bodyPr/>
          <a:lstStyle>
            <a:lvl1pPr>
              <a:lnSpc>
                <a:spcPct val="100000"/>
              </a:lnSpc>
              <a:defRPr sz="8600">
                <a:solidFill>
                  <a:schemeClr val="bg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254852888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plain, Research">
    <p:spTree>
      <p:nvGrpSpPr>
        <p:cNvPr id="1" name=""/>
        <p:cNvGrpSpPr/>
        <p:nvPr/>
      </p:nvGrpSpPr>
      <p:grpSpPr>
        <a:xfrm>
          <a:off x="0" y="0"/>
          <a:ext cx="0" cy="0"/>
          <a:chOff x="0" y="0"/>
          <a:chExt cx="0" cy="0"/>
        </a:xfrm>
      </p:grpSpPr>
      <p:pic>
        <p:nvPicPr>
          <p:cNvPr id="4" name="Picture 3" descr="IBM Research wordmark in black">
            <a:extLst>
              <a:ext uri="{FF2B5EF4-FFF2-40B4-BE49-F238E27FC236}">
                <a16:creationId xmlns:a16="http://schemas.microsoft.com/office/drawing/2014/main" id="{C4B8786E-9525-55A4-045A-535DB6CBED10}"/>
              </a:ext>
            </a:extLst>
          </p:cNvPr>
          <p:cNvPicPr>
            <a:picLocks noChangeAspect="1"/>
          </p:cNvPicPr>
          <p:nvPr userDrawn="1"/>
        </p:nvPicPr>
        <p:blipFill>
          <a:blip r:embed="rId2">
            <a:lum bright="100000"/>
          </a:blip>
          <a:stretch>
            <a:fillRect/>
          </a:stretch>
        </p:blipFill>
        <p:spPr>
          <a:xfrm>
            <a:off x="20267803" y="12719304"/>
            <a:ext cx="3543300" cy="4191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hasCustomPrompt="1"/>
          </p:nvPr>
        </p:nvSpPr>
        <p:spPr>
          <a:xfrm>
            <a:off x="576072" y="12463272"/>
            <a:ext cx="11050588" cy="762000"/>
          </a:xfrm>
        </p:spPr>
        <p:txBody>
          <a:bodyPr anchor="b"/>
          <a:lstStyle>
            <a:lvl1pPr>
              <a:lnSpc>
                <a:spcPct val="110000"/>
              </a:lnSpc>
              <a:spcBef>
                <a:spcPts val="0"/>
              </a:spcBef>
              <a:defRPr sz="2800">
                <a:solidFill>
                  <a:schemeClr val="tx1"/>
                </a:solidFill>
              </a:defRPr>
            </a:lvl1pPr>
          </a:lstStyle>
          <a:p>
            <a:r>
              <a:rPr lang="en-US" dirty="0"/>
              <a:t>28pt business unit / project</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45735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3737564191"/>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lum bright="100000"/>
          </a:blip>
          <a:stretch>
            <a:fillRect/>
          </a:stretch>
        </p:blipFill>
        <p:spPr>
          <a:xfrm>
            <a:off x="22279951" y="12526963"/>
            <a:ext cx="1638300" cy="6096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hasCustomPrompt="1"/>
          </p:nvPr>
        </p:nvSpPr>
        <p:spPr>
          <a:xfrm>
            <a:off x="576072" y="12463272"/>
            <a:ext cx="11050588" cy="762000"/>
          </a:xfrm>
        </p:spPr>
        <p:txBody>
          <a:bodyPr anchor="b"/>
          <a:lstStyle>
            <a:lvl1pPr>
              <a:lnSpc>
                <a:spcPct val="110000"/>
              </a:lnSpc>
              <a:spcBef>
                <a:spcPts val="0"/>
              </a:spcBef>
              <a:defRPr sz="2800">
                <a:solidFill>
                  <a:schemeClr val="tx1"/>
                </a:solidFill>
              </a:defRPr>
            </a:lvl1pPr>
          </a:lstStyle>
          <a:p>
            <a:r>
              <a:rPr lang="en-US" dirty="0"/>
              <a:t>28pt business unit / project</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11050588" cy="45735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p>
        </p:txBody>
      </p:sp>
    </p:spTree>
    <p:extLst>
      <p:ext uri="{BB962C8B-B14F-4D97-AF65-F5344CB8AC3E}">
        <p14:creationId xmlns:p14="http://schemas.microsoft.com/office/powerpoint/2010/main" val="3266677687"/>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imagery, half, Research">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Research wordmark in black">
            <a:extLst>
              <a:ext uri="{FF2B5EF4-FFF2-40B4-BE49-F238E27FC236}">
                <a16:creationId xmlns:a16="http://schemas.microsoft.com/office/drawing/2014/main" id="{1A5919C2-BB0F-0EDE-FB8C-7F61F61D6C0E}"/>
              </a:ext>
            </a:extLst>
          </p:cNvPr>
          <p:cNvPicPr>
            <a:picLocks noChangeAspect="1"/>
          </p:cNvPicPr>
          <p:nvPr userDrawn="1"/>
        </p:nvPicPr>
        <p:blipFill>
          <a:blip r:embed="rId2">
            <a:lum bright="100000"/>
          </a:blip>
          <a:stretch>
            <a:fillRect/>
          </a:stretch>
        </p:blipFill>
        <p:spPr>
          <a:xfrm>
            <a:off x="574675" y="12719304"/>
            <a:ext cx="3543300" cy="419100"/>
          </a:xfrm>
          <a:prstGeom prst="rect">
            <a:avLst/>
          </a:prstGeom>
        </p:spPr>
      </p:pic>
      <p:sp>
        <p:nvSpPr>
          <p:cNvPr id="2" name="Title 1">
            <a:extLst>
              <a:ext uri="{FF2B5EF4-FFF2-40B4-BE49-F238E27FC236}">
                <a16:creationId xmlns:a16="http://schemas.microsoft.com/office/drawing/2014/main" id="{413A412C-EE28-6248-612D-41BAAD7F005C}"/>
              </a:ext>
            </a:extLst>
          </p:cNvPr>
          <p:cNvSpPr>
            <a:spLocks noGrp="1"/>
          </p:cNvSpPr>
          <p:nvPr>
            <p:ph type="title" hasCustomPrompt="1"/>
          </p:nvPr>
        </p:nvSpPr>
        <p:spPr>
          <a:xfrm>
            <a:off x="576072" y="384048"/>
            <a:ext cx="10101072" cy="104790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br>
              <a:rPr lang="en-US" sz="4400" dirty="0"/>
            </a:br>
            <a:br>
              <a:rPr lang="en-US" sz="2800" dirty="0"/>
            </a:br>
            <a:r>
              <a:rPr lang="en-US" sz="2800" dirty="0"/>
              <a:t>28/36pt subhead or</a:t>
            </a:r>
            <a:br>
              <a:rPr lang="en-US" sz="2800" dirty="0"/>
            </a:br>
            <a:r>
              <a:rPr lang="en-US" sz="2800" dirty="0"/>
              <a:t>presenter name and title</a:t>
            </a:r>
            <a:endParaRPr lang="en-US" dirty="0"/>
          </a:p>
        </p:txBody>
      </p:sp>
    </p:spTree>
    <p:extLst>
      <p:ext uri="{BB962C8B-B14F-4D97-AF65-F5344CB8AC3E}">
        <p14:creationId xmlns:p14="http://schemas.microsoft.com/office/powerpoint/2010/main" val="213343417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imagery, half 2, Research">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Research wordmark in black">
            <a:extLst>
              <a:ext uri="{FF2B5EF4-FFF2-40B4-BE49-F238E27FC236}">
                <a16:creationId xmlns:a16="http://schemas.microsoft.com/office/drawing/2014/main" id="{6848574A-4896-9E09-466C-E75537751CA5}"/>
              </a:ext>
            </a:extLst>
          </p:cNvPr>
          <p:cNvPicPr>
            <a:picLocks noChangeAspect="1"/>
          </p:cNvPicPr>
          <p:nvPr userDrawn="1"/>
        </p:nvPicPr>
        <p:blipFill>
          <a:blip r:embed="rId2">
            <a:lum bright="100000"/>
          </a:blip>
          <a:stretch>
            <a:fillRect/>
          </a:stretch>
        </p:blipFill>
        <p:spPr>
          <a:xfrm>
            <a:off x="574675" y="12719304"/>
            <a:ext cx="3543300" cy="419100"/>
          </a:xfrm>
          <a:prstGeom prst="rect">
            <a:avLst/>
          </a:prstGeom>
        </p:spPr>
      </p:pic>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hasCustomPrompt="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r>
              <a:rPr lang="en-US" dirty="0"/>
              <a:t>28pt business unit / project</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hasCustomPrompt="1"/>
          </p:nvPr>
        </p:nvSpPr>
        <p:spPr>
          <a:xfrm>
            <a:off x="576072" y="1527048"/>
            <a:ext cx="10099675" cy="9337675"/>
          </a:xfrm>
        </p:spPr>
        <p:txBody>
          <a:bodyPr/>
          <a:lstStyle>
            <a:lvl1pPr>
              <a:lnSpc>
                <a:spcPct val="100000"/>
              </a:lnSpc>
              <a:defRPr sz="8600">
                <a:solidFill>
                  <a:schemeClr val="tx2"/>
                </a:solidFill>
              </a:defRPr>
            </a:lvl1pPr>
          </a:lstStyle>
          <a:p>
            <a:r>
              <a:rPr lang="en-US" dirty="0"/>
              <a:t>64/86/130pt title, </a:t>
            </a:r>
            <a:br>
              <a:rPr lang="en-US" dirty="0"/>
            </a:br>
            <a:r>
              <a:rPr lang="en-US" dirty="0"/>
              <a:t>4 lines maximum, </a:t>
            </a:r>
            <a:br>
              <a:rPr lang="en-US" dirty="0"/>
            </a:br>
            <a:r>
              <a:rPr lang="en-US" dirty="0"/>
              <a:t>sentence case</a:t>
            </a:r>
            <a:br>
              <a:rPr lang="en-US" dirty="0"/>
            </a:br>
            <a:endParaRPr lang="en-US" dirty="0"/>
          </a:p>
        </p:txBody>
      </p:sp>
    </p:spTree>
    <p:extLst>
      <p:ext uri="{BB962C8B-B14F-4D97-AF65-F5344CB8AC3E}">
        <p14:creationId xmlns:p14="http://schemas.microsoft.com/office/powerpoint/2010/main" val="409526713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Research">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Research wordmark in black">
            <a:extLst>
              <a:ext uri="{FF2B5EF4-FFF2-40B4-BE49-F238E27FC236}">
                <a16:creationId xmlns:a16="http://schemas.microsoft.com/office/drawing/2014/main" id="{1A5919C2-BB0F-0EDE-FB8C-7F61F61D6C0E}"/>
              </a:ext>
            </a:extLst>
          </p:cNvPr>
          <p:cNvPicPr>
            <a:picLocks noChangeAspect="1"/>
          </p:cNvPicPr>
          <p:nvPr userDrawn="1"/>
        </p:nvPicPr>
        <p:blipFill>
          <a:blip r:embed="rId2"/>
          <a:stretch>
            <a:fillRect/>
          </a:stretch>
        </p:blipFill>
        <p:spPr>
          <a:xfrm>
            <a:off x="574675" y="12719304"/>
            <a:ext cx="3543300" cy="419100"/>
          </a:xfrm>
          <a:prstGeom prst="rect">
            <a:avLst/>
          </a:prstGeom>
        </p:spPr>
      </p:pic>
      <p:sp>
        <p:nvSpPr>
          <p:cNvPr id="2" name="Title 1">
            <a:extLst>
              <a:ext uri="{FF2B5EF4-FFF2-40B4-BE49-F238E27FC236}">
                <a16:creationId xmlns:a16="http://schemas.microsoft.com/office/drawing/2014/main" id="{413A412C-EE28-6248-612D-41BAAD7F005C}"/>
              </a:ext>
            </a:extLst>
          </p:cNvPr>
          <p:cNvSpPr>
            <a:spLocks noGrp="1"/>
          </p:cNvSpPr>
          <p:nvPr>
            <p:ph type="title" hasCustomPrompt="1"/>
          </p:nvPr>
        </p:nvSpPr>
        <p:spPr>
          <a:xfrm>
            <a:off x="576072" y="384048"/>
            <a:ext cx="10101072" cy="10479087"/>
          </a:xfrm>
        </p:spPr>
        <p:txBody>
          <a:bodyPr/>
          <a:lstStyle>
            <a:lvl1pPr>
              <a:lnSpc>
                <a:spcPct val="100000"/>
              </a:lnSpc>
              <a:defRPr sz="8600">
                <a:solidFill>
                  <a:schemeClr val="tx2"/>
                </a:solidFill>
              </a:defRPr>
            </a:lvl1pPr>
          </a:lstStyle>
          <a:p>
            <a:r>
              <a:rPr lang="en-US" dirty="0"/>
              <a:t>64/86/130pt title, </a:t>
            </a:r>
            <a:br>
              <a:rPr lang="en-US" dirty="0"/>
            </a:br>
            <a:r>
              <a:rPr lang="en-US" dirty="0"/>
              <a:t>5 lines maximum, </a:t>
            </a:r>
            <a:br>
              <a:rPr lang="en-US" dirty="0"/>
            </a:br>
            <a:r>
              <a:rPr lang="en-US" dirty="0"/>
              <a:t>sentence case</a:t>
            </a:r>
            <a:br>
              <a:rPr lang="en-US" sz="4400" dirty="0"/>
            </a:br>
            <a:br>
              <a:rPr lang="en-US" sz="2800" dirty="0"/>
            </a:br>
            <a:r>
              <a:rPr lang="en-US" sz="2800" dirty="0"/>
              <a:t>28/36pt subhead or</a:t>
            </a:r>
            <a:br>
              <a:rPr lang="en-US" sz="2800" dirty="0"/>
            </a:br>
            <a:r>
              <a:rPr lang="en-US" sz="2800" dirty="0"/>
              <a:t>presenter name and title</a:t>
            </a:r>
            <a:endParaRPr lang="en-US" dirty="0"/>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imagery, half">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lum bright="100000"/>
          </a:blip>
          <a:stretch>
            <a:fillRect/>
          </a:stretch>
        </p:blipFill>
        <p:spPr>
          <a:xfrm>
            <a:off x="577850" y="12526963"/>
            <a:ext cx="1638300" cy="609600"/>
          </a:xfrm>
          <a:prstGeom prst="rect">
            <a:avLst/>
          </a:prstGeom>
        </p:spPr>
      </p:pic>
      <p:sp>
        <p:nvSpPr>
          <p:cNvPr id="3" name="Text Placeholder 4">
            <a:extLst>
              <a:ext uri="{FF2B5EF4-FFF2-40B4-BE49-F238E27FC236}">
                <a16:creationId xmlns:a16="http://schemas.microsoft.com/office/drawing/2014/main" id="{9CC60231-4140-26BB-5F4E-1D8D401005AA}"/>
              </a:ext>
            </a:extLst>
          </p:cNvPr>
          <p:cNvSpPr>
            <a:spLocks noGrp="1"/>
          </p:cNvSpPr>
          <p:nvPr>
            <p:ph type="body" sz="quarter" idx="11" hasCustomPrompt="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r>
              <a:rPr lang="en-US" dirty="0"/>
              <a:t>28pt business unit / project</a:t>
            </a:r>
          </a:p>
        </p:txBody>
      </p:sp>
      <p:sp>
        <p:nvSpPr>
          <p:cNvPr id="6" name="Title 1">
            <a:extLst>
              <a:ext uri="{FF2B5EF4-FFF2-40B4-BE49-F238E27FC236}">
                <a16:creationId xmlns:a16="http://schemas.microsoft.com/office/drawing/2014/main" id="{39362399-EF7A-EA00-6BC7-4C938530E6A8}"/>
              </a:ext>
            </a:extLst>
          </p:cNvPr>
          <p:cNvSpPr>
            <a:spLocks noGrp="1"/>
          </p:cNvSpPr>
          <p:nvPr>
            <p:ph type="title" hasCustomPrompt="1"/>
          </p:nvPr>
        </p:nvSpPr>
        <p:spPr>
          <a:xfrm>
            <a:off x="576072" y="1527048"/>
            <a:ext cx="10099675" cy="9337675"/>
          </a:xfrm>
        </p:spPr>
        <p:txBody>
          <a:bodyPr/>
          <a:lstStyle>
            <a:lvl1pPr>
              <a:lnSpc>
                <a:spcPct val="100000"/>
              </a:lnSpc>
              <a:defRPr sz="8600">
                <a:solidFill>
                  <a:schemeClr val="tx2"/>
                </a:solidFill>
              </a:defRPr>
            </a:lvl1pPr>
          </a:lstStyle>
          <a:p>
            <a:r>
              <a:rPr lang="en-US" dirty="0"/>
              <a:t>64/86/130pt title, </a:t>
            </a:r>
            <a:br>
              <a:rPr lang="en-US" dirty="0"/>
            </a:br>
            <a:r>
              <a:rPr lang="en-US" dirty="0"/>
              <a:t>4 lines maximum, </a:t>
            </a:r>
            <a:br>
              <a:rPr lang="en-US" dirty="0"/>
            </a:br>
            <a:r>
              <a:rPr lang="en-US" dirty="0"/>
              <a:t>sentence case</a:t>
            </a:r>
            <a:br>
              <a:rPr lang="en-US" dirty="0"/>
            </a:br>
            <a:endParaRPr lang="en-US" dirty="0"/>
          </a:p>
        </p:txBody>
      </p:sp>
    </p:spTree>
    <p:extLst>
      <p:ext uri="{BB962C8B-B14F-4D97-AF65-F5344CB8AC3E}">
        <p14:creationId xmlns:p14="http://schemas.microsoft.com/office/powerpoint/2010/main" val="3919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577850"/>
            <a:ext cx="11050588" cy="2859087"/>
          </a:xfrm>
        </p:spPr>
        <p:txBody>
          <a:bodyPr rIns="457200"/>
          <a:lstStyle>
            <a:lvl1pPr>
              <a:lnSpc>
                <a:spcPct val="100000"/>
              </a:lnSpc>
              <a:defRPr sz="6400">
                <a:solidFill>
                  <a:schemeClr val="tx2"/>
                </a:solidFill>
              </a:defRPr>
            </a:lvl1pPr>
          </a:lstStyle>
          <a:p>
            <a:r>
              <a:rPr lang="en-US" dirty="0"/>
              <a:t>64/86pt section divider,</a:t>
            </a:r>
            <a:br>
              <a:rPr lang="en-US" dirty="0"/>
            </a:br>
            <a:r>
              <a:rPr lang="en-US" dirty="0"/>
              <a:t>3 lines maximum</a:t>
            </a:r>
          </a:p>
        </p:txBody>
      </p:sp>
    </p:spTree>
    <p:extLst>
      <p:ext uri="{BB962C8B-B14F-4D97-AF65-F5344CB8AC3E}">
        <p14:creationId xmlns:p14="http://schemas.microsoft.com/office/powerpoint/2010/main" val="621941586"/>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itle 1">
            <a:extLst>
              <a:ext uri="{FF2B5EF4-FFF2-40B4-BE49-F238E27FC236}">
                <a16:creationId xmlns:a16="http://schemas.microsoft.com/office/drawing/2014/main" id="{DF3C7EC0-4BFB-A603-5703-0D692C62692D}"/>
              </a:ext>
            </a:extLst>
          </p:cNvPr>
          <p:cNvSpPr>
            <a:spLocks noGrp="1"/>
          </p:cNvSpPr>
          <p:nvPr>
            <p:ph type="title" hasCustomPrompt="1"/>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dirty="0"/>
              <a:t>172pt Go </a:t>
            </a:r>
            <a:br>
              <a:rPr lang="en-US" dirty="0"/>
            </a:br>
            <a:r>
              <a:rPr lang="en-US" dirty="0"/>
              <a:t>simple and big </a:t>
            </a:r>
            <a:br>
              <a:rPr lang="en-US" dirty="0"/>
            </a:br>
            <a:r>
              <a:rPr lang="en-US" dirty="0"/>
              <a:t>if possible</a:t>
            </a:r>
          </a:p>
        </p:txBody>
      </p:sp>
    </p:spTree>
    <p:extLst>
      <p:ext uri="{BB962C8B-B14F-4D97-AF65-F5344CB8AC3E}">
        <p14:creationId xmlns:p14="http://schemas.microsoft.com/office/powerpoint/2010/main" val="1511518795"/>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Large tex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F915B170-234B-5916-CBAF-054EED774306}"/>
              </a:ext>
            </a:extLst>
          </p:cNvPr>
          <p:cNvSpPr>
            <a:spLocks noGrp="1" noRot="1" noMove="1" noResize="1" noEditPoints="1" noAdjustHandles="1" noChangeArrowheads="1" noChangeShapeType="1"/>
          </p:cNvSpPr>
          <p:nvPr>
            <p:ph type="body" sz="quarter" idx="19" hasCustomPrompt="1"/>
          </p:nvPr>
        </p:nvSpPr>
        <p:spPr>
          <a:xfrm>
            <a:off x="5365" y="0"/>
            <a:ext cx="24381810" cy="13716000"/>
          </a:xfrm>
          <a:solidFill>
            <a:schemeClr val="accent1"/>
          </a:solidFill>
          <a:ln>
            <a:noFill/>
          </a:ln>
        </p:spPr>
        <p:txBody>
          <a:bodyPr/>
          <a:lstStyle/>
          <a:p>
            <a:pPr lvl="0"/>
            <a:r>
              <a:rPr lang="en-CH" dirty="0"/>
              <a:t> </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itle 1">
            <a:extLst>
              <a:ext uri="{FF2B5EF4-FFF2-40B4-BE49-F238E27FC236}">
                <a16:creationId xmlns:a16="http://schemas.microsoft.com/office/drawing/2014/main" id="{DF3C7EC0-4BFB-A603-5703-0D692C62692D}"/>
              </a:ext>
            </a:extLst>
          </p:cNvPr>
          <p:cNvSpPr>
            <a:spLocks noGrp="1"/>
          </p:cNvSpPr>
          <p:nvPr>
            <p:ph type="title" hasCustomPrompt="1"/>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dirty="0"/>
              <a:t>172pt Go </a:t>
            </a:r>
            <a:br>
              <a:rPr lang="en-US" dirty="0"/>
            </a:br>
            <a:r>
              <a:rPr lang="en-US" dirty="0"/>
              <a:t>simple and big </a:t>
            </a:r>
            <a:br>
              <a:rPr lang="en-US" dirty="0"/>
            </a:br>
            <a:r>
              <a:rPr lang="en-US" dirty="0"/>
              <a:t>if possible</a:t>
            </a:r>
          </a:p>
        </p:txBody>
      </p:sp>
    </p:spTree>
    <p:extLst>
      <p:ext uri="{BB962C8B-B14F-4D97-AF65-F5344CB8AC3E}">
        <p14:creationId xmlns:p14="http://schemas.microsoft.com/office/powerpoint/2010/main" val="2653486557"/>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hasCustomPrompt="1"/>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marL="381000" indent="-381000">
              <a:lnSpc>
                <a:spcPct val="100000"/>
              </a:lnSpc>
              <a:spcBef>
                <a:spcPts val="0"/>
              </a:spcBef>
            </a:pPr>
            <a:r>
              <a:rPr lang="en-US" sz="6400" dirty="0"/>
              <a:t>“</a:t>
            </a:r>
            <a:r>
              <a:rPr lang="en-US" sz="6400" dirty="0">
                <a:solidFill>
                  <a:schemeClr val="tx1"/>
                </a:solidFill>
              </a:rPr>
              <a:t>36/44/64/86pt </a:t>
            </a:r>
            <a:r>
              <a:rPr lang="en-US" sz="6400" dirty="0"/>
              <a:t>quote or callout text, always use correct line spacing for the point size chosen, Del mint </a:t>
            </a:r>
            <a:r>
              <a:rPr lang="en-US" sz="6400" dirty="0" err="1"/>
              <a:t>quibus</a:t>
            </a:r>
            <a:r>
              <a:rPr lang="en-US" sz="6400" dirty="0"/>
              <a:t> </a:t>
            </a:r>
            <a:r>
              <a:rPr lang="en-US" sz="6400" dirty="0" err="1"/>
              <a:t>eleniet</a:t>
            </a:r>
            <a:r>
              <a:rPr lang="en-US" sz="6400" dirty="0"/>
              <a:t> et </a:t>
            </a:r>
            <a:r>
              <a:rPr lang="en-US" sz="6400" dirty="0" err="1"/>
              <a:t>optatem</a:t>
            </a:r>
            <a:r>
              <a:rPr lang="en-US" sz="6400" dirty="0"/>
              <a:t> </a:t>
            </a:r>
            <a:r>
              <a:rPr lang="en-US" sz="6400" dirty="0" err="1"/>
              <a:t>nonsecero</a:t>
            </a:r>
            <a:r>
              <a:rPr lang="en-US" sz="6400" dirty="0"/>
              <a:t>.”</a:t>
            </a:r>
            <a:br>
              <a:rPr lang="en-US" dirty="0"/>
            </a:br>
            <a:br>
              <a:rPr lang="en-US" sz="2800" dirty="0"/>
            </a:br>
            <a:r>
              <a:rPr lang="en-US" sz="2800" dirty="0"/>
              <a:t>28/36pt author attribution</a:t>
            </a:r>
            <a:br>
              <a:rPr lang="en-US" sz="2800" dirty="0"/>
            </a:br>
            <a:r>
              <a:rPr lang="en-US" sz="2800" dirty="0"/>
              <a:t>Lorem Lani Abo</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384048"/>
            <a:ext cx="9909175" cy="2859087"/>
          </a:xfrm>
        </p:spPr>
        <p:txBody>
          <a:bodyPr/>
          <a:lstStyle>
            <a:lvl1pPr>
              <a:lnSpc>
                <a:spcPct val="100000"/>
              </a:lnSpc>
              <a:defRPr sz="6400">
                <a:solidFill>
                  <a:schemeClr val="tx2"/>
                </a:solidFill>
              </a:defRPr>
            </a:lvl1pPr>
          </a:lstStyle>
          <a:p>
            <a:r>
              <a:rPr lang="en-US" dirty="0"/>
              <a:t>36/44/64/86pt headline, </a:t>
            </a:r>
            <a:br>
              <a:rPr lang="en-US" dirty="0"/>
            </a:br>
            <a:r>
              <a:rPr lang="en-US" dirty="0"/>
              <a:t>3 lines maximum, </a:t>
            </a:r>
            <a:br>
              <a:rPr lang="en-US" dirty="0"/>
            </a:br>
            <a:r>
              <a:rPr lang="en-US" dirty="0"/>
              <a:t>sentence case</a:t>
            </a:r>
          </a:p>
        </p:txBody>
      </p:sp>
    </p:spTree>
    <p:extLst>
      <p:ext uri="{BB962C8B-B14F-4D97-AF65-F5344CB8AC3E}">
        <p14:creationId xmlns:p14="http://schemas.microsoft.com/office/powerpoint/2010/main" val="397467069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185924E1-1A1D-0415-E045-EB429B86070C}"/>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420624"/>
            <a:ext cx="14662150" cy="9717087"/>
          </a:xfrm>
        </p:spPr>
        <p:txBody>
          <a:bodyPr/>
          <a:lstStyle>
            <a:lvl1pPr>
              <a:lnSpc>
                <a:spcPct val="100000"/>
              </a:lnSpc>
              <a:defRPr sz="8600">
                <a:solidFill>
                  <a:schemeClr val="tx2"/>
                </a:solidFill>
              </a:defRPr>
            </a:lvl1pPr>
          </a:lstStyle>
          <a:p>
            <a:r>
              <a:rPr lang="en-US" dirty="0"/>
              <a:t>“64/86pt quote or callout text </a:t>
            </a:r>
            <a:r>
              <a:rPr lang="en-US" dirty="0" err="1"/>
              <a:t>igendamus</a:t>
            </a:r>
            <a:r>
              <a:rPr lang="en-US" dirty="0"/>
              <a:t> et </a:t>
            </a:r>
            <a:r>
              <a:rPr lang="en-US" dirty="0" err="1"/>
              <a:t>liquis</a:t>
            </a:r>
            <a:r>
              <a:rPr lang="en-US" dirty="0"/>
              <a:t> </a:t>
            </a:r>
            <a:r>
              <a:rPr lang="en-US" dirty="0" err="1"/>
              <a:t>apic</a:t>
            </a:r>
            <a:r>
              <a:rPr lang="en-US" dirty="0"/>
              <a:t> </a:t>
            </a:r>
            <a:r>
              <a:rPr lang="en-US" dirty="0" err="1"/>
              <a:t>totatemolorita</a:t>
            </a:r>
            <a:r>
              <a:rPr lang="en-US" dirty="0"/>
              <a:t> </a:t>
            </a:r>
            <a:r>
              <a:rPr lang="en-US" dirty="0" err="1"/>
              <a:t>berum</a:t>
            </a:r>
            <a:r>
              <a:rPr lang="en-US" dirty="0"/>
              <a:t> magna </a:t>
            </a:r>
            <a:r>
              <a:rPr lang="en-US" dirty="0" err="1"/>
              <a:t>ntiorio</a:t>
            </a:r>
            <a:r>
              <a:rPr lang="en-US" dirty="0"/>
              <a:t> </a:t>
            </a:r>
            <a:r>
              <a:rPr lang="en-US" dirty="0" err="1"/>
              <a:t>te</a:t>
            </a:r>
            <a:r>
              <a:rPr lang="en-US" dirty="0"/>
              <a:t> omni </a:t>
            </a:r>
            <a:r>
              <a:rPr lang="en-US" dirty="0" err="1"/>
              <a:t>magnis</a:t>
            </a:r>
            <a:r>
              <a:rPr lang="en-US" dirty="0"/>
              <a:t>. Del mint </a:t>
            </a:r>
            <a:r>
              <a:rPr lang="en-US" dirty="0" err="1"/>
              <a:t>quibusum</a:t>
            </a:r>
            <a:r>
              <a:rPr lang="en-US" dirty="0"/>
              <a:t> </a:t>
            </a:r>
            <a:r>
              <a:rPr lang="en-US" dirty="0" err="1"/>
              <a:t>eleniet</a:t>
            </a:r>
            <a:r>
              <a:rPr lang="en-US" dirty="0"/>
              <a:t> et </a:t>
            </a:r>
            <a:r>
              <a:rPr lang="en-US" dirty="0" err="1"/>
              <a:t>optatem</a:t>
            </a:r>
            <a:r>
              <a:rPr lang="en-US" dirty="0"/>
              <a:t> </a:t>
            </a:r>
            <a:r>
              <a:rPr lang="en-US" dirty="0" err="1"/>
              <a:t>nonsec</a:t>
            </a:r>
            <a:r>
              <a:rPr lang="en-US" dirty="0"/>
              <a:t>.”</a:t>
            </a:r>
            <a:br>
              <a:rPr lang="en-US" dirty="0"/>
            </a:br>
            <a:br>
              <a:rPr lang="en-US" sz="2800" dirty="0"/>
            </a:br>
            <a:r>
              <a:rPr lang="en-US" sz="2800" dirty="0"/>
              <a:t>28/36pt author attribution</a:t>
            </a:r>
            <a:br>
              <a:rPr lang="en-US" sz="2800" dirty="0"/>
            </a:br>
            <a:r>
              <a:rPr lang="en-US" sz="2800" dirty="0"/>
              <a:t>Lorem Lani Abo</a:t>
            </a:r>
            <a:endParaRPr lang="en-US" dirty="0"/>
          </a:p>
        </p:txBody>
      </p:sp>
    </p:spTree>
    <p:extLst>
      <p:ext uri="{BB962C8B-B14F-4D97-AF65-F5344CB8AC3E}">
        <p14:creationId xmlns:p14="http://schemas.microsoft.com/office/powerpoint/2010/main" val="843101200"/>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7" name="Title 1">
            <a:extLst>
              <a:ext uri="{FF2B5EF4-FFF2-40B4-BE49-F238E27FC236}">
                <a16:creationId xmlns:a16="http://schemas.microsoft.com/office/drawing/2014/main" id="{1E773399-5EB6-BCD8-6D3E-9F5AD2832A46}"/>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453033365"/>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BCC2FA21-066F-BA5E-3FD4-21850BA25516}"/>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4" name="Title 1">
            <a:extLst>
              <a:ext uri="{FF2B5EF4-FFF2-40B4-BE49-F238E27FC236}">
                <a16:creationId xmlns:a16="http://schemas.microsoft.com/office/drawing/2014/main" id="{D279B631-A82F-D8FD-6D43-D79FCB7198BA}"/>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998954634"/>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2B277497-37AD-5E0D-0BBE-B15AF673A6EA}"/>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hasCustomPrompt="1"/>
          </p:nvPr>
        </p:nvSpPr>
        <p:spPr>
          <a:xfrm>
            <a:off x="18859500" y="576072"/>
            <a:ext cx="4953000" cy="1143158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hasCustomPrompt="1"/>
          </p:nvPr>
        </p:nvSpPr>
        <p:spPr>
          <a:xfrm>
            <a:off x="12763500" y="576072"/>
            <a:ext cx="4953000" cy="1143158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A173DF5B-3ED7-1DEB-50C7-48B371007083}"/>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84014185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2 columns, cyan">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84EE62D1-4CF8-3918-EBBE-CBA118930CE4}"/>
              </a:ext>
            </a:extLst>
          </p:cNvPr>
          <p:cNvSpPr>
            <a:spLocks noGrp="1" noRot="1" noMove="1" noResize="1" noEditPoints="1" noAdjustHandles="1" noChangeArrowheads="1" noChangeShapeType="1"/>
          </p:cNvSpPr>
          <p:nvPr>
            <p:ph type="body" sz="quarter" idx="20" hasCustomPrompt="1"/>
          </p:nvPr>
        </p:nvSpPr>
        <p:spPr>
          <a:xfrm>
            <a:off x="0" y="0"/>
            <a:ext cx="12186635" cy="13716000"/>
          </a:xfrm>
          <a:solidFill>
            <a:srgbClr val="F4F4F4"/>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a:solidFill>
                  <a:schemeClr val="bg2"/>
                </a:solidFill>
              </a:defRPr>
            </a:lvl1pPr>
          </a:lstStyle>
          <a:p>
            <a:r>
              <a:rPr lang="en-US"/>
              <a:t>IGARSS'25 Tutorial / © 2025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12" name="Text Placeholder 8">
            <a:extLst>
              <a:ext uri="{FF2B5EF4-FFF2-40B4-BE49-F238E27FC236}">
                <a16:creationId xmlns:a16="http://schemas.microsoft.com/office/drawing/2014/main" id="{A1D8E81F-5926-A517-0FEA-01119158DE90}"/>
              </a:ext>
            </a:extLst>
          </p:cNvPr>
          <p:cNvSpPr>
            <a:spLocks noGrp="1"/>
          </p:cNvSpPr>
          <p:nvPr>
            <p:ph type="body" sz="quarter" idx="21" hasCustomPrompt="1"/>
          </p:nvPr>
        </p:nvSpPr>
        <p:spPr>
          <a:xfrm>
            <a:off x="576072" y="576072"/>
            <a:ext cx="4956175" cy="448056"/>
          </a:xfrm>
        </p:spPr>
        <p:txBody>
          <a:bodyPr/>
          <a:lstStyle>
            <a:lvl1pPr>
              <a:defRPr sz="2800">
                <a:solidFill>
                  <a:schemeClr val="bg2"/>
                </a:solidFill>
              </a:defRPr>
            </a:lvl1pPr>
          </a:lstStyle>
          <a:p>
            <a:r>
              <a:rPr lang="en-US" dirty="0"/>
              <a:t>Optional, 24/28 eyebrow</a:t>
            </a:r>
          </a:p>
        </p:txBody>
      </p:sp>
      <p:sp>
        <p:nvSpPr>
          <p:cNvPr id="3" name="Text Placeholder 4">
            <a:extLst>
              <a:ext uri="{FF2B5EF4-FFF2-40B4-BE49-F238E27FC236}">
                <a16:creationId xmlns:a16="http://schemas.microsoft.com/office/drawing/2014/main" id="{2B277497-37AD-5E0D-0BBE-B15AF673A6EA}"/>
              </a:ext>
            </a:extLst>
          </p:cNvPr>
          <p:cNvSpPr>
            <a:spLocks noGrp="1"/>
          </p:cNvSpPr>
          <p:nvPr>
            <p:ph type="body" sz="quarter" idx="19" hasCustomPrompt="1"/>
          </p:nvPr>
        </p:nvSpPr>
        <p:spPr>
          <a:xfrm>
            <a:off x="12763500" y="12804235"/>
            <a:ext cx="10325100" cy="380824"/>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0" name="Text Placeholder 12">
            <a:extLst>
              <a:ext uri="{FF2B5EF4-FFF2-40B4-BE49-F238E27FC236}">
                <a16:creationId xmlns:a16="http://schemas.microsoft.com/office/drawing/2014/main" id="{7DBA2164-598A-1023-6DFC-96840592628C}"/>
              </a:ext>
            </a:extLst>
          </p:cNvPr>
          <p:cNvSpPr>
            <a:spLocks noGrp="1"/>
          </p:cNvSpPr>
          <p:nvPr>
            <p:ph type="body" sz="quarter" idx="17" hasCustomPrompt="1"/>
          </p:nvPr>
        </p:nvSpPr>
        <p:spPr>
          <a:xfrm>
            <a:off x="18859500" y="576072"/>
            <a:ext cx="495935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9" name="Text Placeholder 9">
            <a:extLst>
              <a:ext uri="{FF2B5EF4-FFF2-40B4-BE49-F238E27FC236}">
                <a16:creationId xmlns:a16="http://schemas.microsoft.com/office/drawing/2014/main" id="{CBE8550C-CA10-4ECF-93E1-C79E334A9C77}"/>
              </a:ext>
            </a:extLst>
          </p:cNvPr>
          <p:cNvSpPr>
            <a:spLocks noGrp="1"/>
          </p:cNvSpPr>
          <p:nvPr>
            <p:ph type="body" sz="quarter" idx="16" hasCustomPrompt="1"/>
          </p:nvPr>
        </p:nvSpPr>
        <p:spPr>
          <a:xfrm>
            <a:off x="12763500" y="576072"/>
            <a:ext cx="495300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hasCustomPrompt="1"/>
          </p:nvPr>
        </p:nvSpPr>
        <p:spPr>
          <a:xfrm>
            <a:off x="18859500" y="3429000"/>
            <a:ext cx="4953000" cy="8578659"/>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hasCustomPrompt="1"/>
          </p:nvPr>
        </p:nvSpPr>
        <p:spPr>
          <a:xfrm>
            <a:off x="12763500" y="3429000"/>
            <a:ext cx="4953000" cy="8578659"/>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14" name="Title 1">
            <a:extLst>
              <a:ext uri="{FF2B5EF4-FFF2-40B4-BE49-F238E27FC236}">
                <a16:creationId xmlns:a16="http://schemas.microsoft.com/office/drawing/2014/main" id="{376AD4B4-70F5-F1C4-F2BB-E2036E5AD4F8}"/>
              </a:ext>
            </a:extLst>
          </p:cNvPr>
          <p:cNvSpPr>
            <a:spLocks noGrp="1"/>
          </p:cNvSpPr>
          <p:nvPr>
            <p:ph type="title" hasCustomPrompt="1"/>
          </p:nvPr>
        </p:nvSpPr>
        <p:spPr>
          <a:xfrm>
            <a:off x="576072" y="1522412"/>
            <a:ext cx="7424927" cy="1906588"/>
          </a:xfrm>
        </p:spPr>
        <p:txBody>
          <a:bodyPr/>
          <a:lstStyle>
            <a:lvl1pPr>
              <a:lnSpc>
                <a:spcPct val="100000"/>
              </a:lnSpc>
              <a:defRPr sz="6400">
                <a:solidFill>
                  <a:schemeClr val="bg2"/>
                </a:solidFill>
              </a:defRPr>
            </a:lvl1pPr>
          </a:lstStyle>
          <a:p>
            <a:r>
              <a:rPr lang="en-US" dirty="0"/>
              <a:t>36/44/64/86pt headline</a:t>
            </a:r>
          </a:p>
        </p:txBody>
      </p:sp>
    </p:spTree>
    <p:extLst>
      <p:ext uri="{BB962C8B-B14F-4D97-AF65-F5344CB8AC3E}">
        <p14:creationId xmlns:p14="http://schemas.microsoft.com/office/powerpoint/2010/main" val="223564474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imagery, half 2, Research">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Research wordmark in black">
            <a:extLst>
              <a:ext uri="{FF2B5EF4-FFF2-40B4-BE49-F238E27FC236}">
                <a16:creationId xmlns:a16="http://schemas.microsoft.com/office/drawing/2014/main" id="{6848574A-4896-9E09-466C-E75537751CA5}"/>
              </a:ext>
            </a:extLst>
          </p:cNvPr>
          <p:cNvPicPr>
            <a:picLocks noChangeAspect="1"/>
          </p:cNvPicPr>
          <p:nvPr userDrawn="1"/>
        </p:nvPicPr>
        <p:blipFill>
          <a:blip r:embed="rId2"/>
          <a:stretch>
            <a:fillRect/>
          </a:stretch>
        </p:blipFill>
        <p:spPr>
          <a:xfrm>
            <a:off x="574675" y="12719304"/>
            <a:ext cx="3543300" cy="419100"/>
          </a:xfrm>
          <a:prstGeom prst="rect">
            <a:avLst/>
          </a:prstGeom>
        </p:spPr>
      </p:pic>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hasCustomPrompt="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r>
              <a:rPr lang="en-US" dirty="0"/>
              <a:t>28pt business unit / project</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hasCustomPrompt="1"/>
          </p:nvPr>
        </p:nvSpPr>
        <p:spPr>
          <a:xfrm>
            <a:off x="576072" y="1527048"/>
            <a:ext cx="10099675" cy="9337675"/>
          </a:xfrm>
        </p:spPr>
        <p:txBody>
          <a:bodyPr/>
          <a:lstStyle>
            <a:lvl1pPr>
              <a:lnSpc>
                <a:spcPct val="100000"/>
              </a:lnSpc>
              <a:defRPr sz="8600">
                <a:solidFill>
                  <a:schemeClr val="tx2"/>
                </a:solidFill>
              </a:defRPr>
            </a:lvl1pPr>
          </a:lstStyle>
          <a:p>
            <a:r>
              <a:rPr lang="en-US" dirty="0"/>
              <a:t>64/86/130pt title, </a:t>
            </a:r>
            <a:br>
              <a:rPr lang="en-US" dirty="0"/>
            </a:br>
            <a:r>
              <a:rPr lang="en-US" dirty="0"/>
              <a:t>4 lines maximum, </a:t>
            </a:r>
            <a:br>
              <a:rPr lang="en-US" dirty="0"/>
            </a:br>
            <a:r>
              <a:rPr lang="en-US" dirty="0"/>
              <a:t>sentence case</a:t>
            </a:r>
            <a:br>
              <a:rPr lang="en-US" dirty="0"/>
            </a:br>
            <a:endParaRPr lang="en-US" dirty="0"/>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E26F3167-ECBE-F979-561C-C9B1369F697E}"/>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hasCustomPrompt="1"/>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hasCustomPrompt="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EA3CF57D-4EDD-458D-60B6-D34AA3FD04F8}"/>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735993771"/>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2 wide columns, cyan">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83A8B283-B796-AF53-5EB4-D1FF31C133C5}"/>
              </a:ext>
            </a:extLst>
          </p:cNvPr>
          <p:cNvSpPr>
            <a:spLocks noGrp="1" noRot="1" noMove="1" noResize="1" noEditPoints="1" noAdjustHandles="1" noChangeArrowheads="1" noChangeShapeType="1"/>
          </p:cNvSpPr>
          <p:nvPr>
            <p:ph type="body" sz="quarter" idx="19" hasCustomPrompt="1"/>
          </p:nvPr>
        </p:nvSpPr>
        <p:spPr>
          <a:xfrm>
            <a:off x="12192000" y="0"/>
            <a:ext cx="12186635" cy="13716000"/>
          </a:xfrm>
          <a:solidFill>
            <a:srgbClr val="F4F4F4"/>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IGARSS'25 Tutorial / © 2025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bg2"/>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9" name="Text Placeholder 4">
            <a:extLst>
              <a:ext uri="{FF2B5EF4-FFF2-40B4-BE49-F238E27FC236}">
                <a16:creationId xmlns:a16="http://schemas.microsoft.com/office/drawing/2014/main" id="{BEF97868-E08B-7BC0-DEE0-36C13C91F688}"/>
              </a:ext>
            </a:extLst>
          </p:cNvPr>
          <p:cNvSpPr>
            <a:spLocks noGrp="1"/>
          </p:cNvSpPr>
          <p:nvPr>
            <p:ph type="body" sz="quarter" idx="20" hasCustomPrompt="1"/>
          </p:nvPr>
        </p:nvSpPr>
        <p:spPr>
          <a:xfrm>
            <a:off x="6667500" y="12804235"/>
            <a:ext cx="4956176"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hasCustomPrompt="1"/>
          </p:nvPr>
        </p:nvSpPr>
        <p:spPr>
          <a:xfrm>
            <a:off x="12763500" y="3429000"/>
            <a:ext cx="10096500" cy="8572500"/>
          </a:xfrm>
        </p:spPr>
        <p:txBody>
          <a:bodyPr/>
          <a:lstStyle>
            <a:lvl1pPr>
              <a:lnSpc>
                <a:spcPct val="110000"/>
              </a:lnSpc>
              <a:spcBef>
                <a:spcPts val="0"/>
              </a:spcBef>
              <a:defRPr>
                <a:solidFill>
                  <a:schemeClr val="bg2"/>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hasCustomPrompt="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3" name="Title 1">
            <a:extLst>
              <a:ext uri="{FF2B5EF4-FFF2-40B4-BE49-F238E27FC236}">
                <a16:creationId xmlns:a16="http://schemas.microsoft.com/office/drawing/2014/main" id="{88306382-4831-60BC-9284-042C3DF45BA8}"/>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2974951650"/>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4 columns">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BCC2FA21-066F-BA5E-3FD4-21850BA25516}"/>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59500" y="3429000"/>
            <a:ext cx="4959350"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3500" y="3429000"/>
            <a:ext cx="4953000"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tx1"/>
                </a:solidFill>
                <a:latin typeface="+mn-lt"/>
              </a:defRPr>
            </a:lvl1pPr>
            <a:lvl2pPr marL="182880" indent="-182880">
              <a:spcBef>
                <a:spcPts val="0"/>
              </a:spcBef>
              <a:defRPr sz="3600" b="0" i="0">
                <a:solidFill>
                  <a:schemeClr val="tx1"/>
                </a:solidFill>
                <a:latin typeface="+mn-lt"/>
              </a:defRPr>
            </a:lvl2pPr>
            <a:lvl3pPr marL="365760" indent="-182880">
              <a:spcBef>
                <a:spcPts val="0"/>
              </a:spcBef>
              <a:defRPr sz="3600" b="0" i="0">
                <a:solidFill>
                  <a:schemeClr val="tx1"/>
                </a:solidFill>
                <a:latin typeface="+mn-lt"/>
              </a:defRPr>
            </a:lvl3pPr>
            <a:lvl4pPr marL="548640" indent="-182880">
              <a:spcBef>
                <a:spcPts val="0"/>
              </a:spcBef>
              <a:defRPr sz="36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4" name="Title 1">
            <a:extLst>
              <a:ext uri="{FF2B5EF4-FFF2-40B4-BE49-F238E27FC236}">
                <a16:creationId xmlns:a16="http://schemas.microsoft.com/office/drawing/2014/main" id="{97F843DE-5A1B-5CD2-12A7-F90AAE7C3903}"/>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1371666428"/>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4 columns, cyan">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F1AF07-1ED9-9D43-5B8F-966866239E87}"/>
              </a:ext>
            </a:extLst>
          </p:cNvPr>
          <p:cNvSpPr>
            <a:spLocks noGrp="1" noRot="1" noMove="1" noResize="1" noEditPoints="1" noAdjustHandles="1" noChangeArrowheads="1" noChangeShapeType="1"/>
          </p:cNvSpPr>
          <p:nvPr>
            <p:ph type="body" sz="quarter" idx="19" hasCustomPrompt="1"/>
          </p:nvPr>
        </p:nvSpPr>
        <p:spPr>
          <a:xfrm>
            <a:off x="5365" y="0"/>
            <a:ext cx="6090635" cy="13716000"/>
          </a:xfrm>
          <a:solidFill>
            <a:srgbClr val="F4F4F4"/>
          </a:solidFill>
          <a:ln>
            <a:noFill/>
          </a:ln>
        </p:spPr>
        <p:txBody>
          <a:bodyPr/>
          <a:lstStyle>
            <a:lvl1pPr>
              <a:defRPr>
                <a:solidFill>
                  <a:schemeClr val="bg2"/>
                </a:solidFill>
              </a:defRPr>
            </a:lvl1pPr>
          </a:lstStyle>
          <a:p>
            <a:pPr lvl="0"/>
            <a:r>
              <a:rPr lang="en-CH" dirty="0"/>
              <a:t> </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a:solidFill>
                  <a:schemeClr val="bg2"/>
                </a:solidFill>
              </a:defRPr>
            </a:lvl1pPr>
          </a:lstStyle>
          <a:p>
            <a:r>
              <a:rPr lang="en-US"/>
              <a:t>IGARSS'25 Tutorial / ©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12" name="Text Placeholder 4">
            <a:extLst>
              <a:ext uri="{FF2B5EF4-FFF2-40B4-BE49-F238E27FC236}">
                <a16:creationId xmlns:a16="http://schemas.microsoft.com/office/drawing/2014/main" id="{85433F2A-F245-9B79-8F1C-90A65B27D8D6}"/>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59500" y="3429000"/>
            <a:ext cx="495935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3500" y="3429000"/>
            <a:ext cx="495300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hasCustomPrompt="1"/>
          </p:nvPr>
        </p:nvSpPr>
        <p:spPr>
          <a:xfrm>
            <a:off x="576072" y="3429000"/>
            <a:ext cx="4956175" cy="8572500"/>
          </a:xfrm>
        </p:spPr>
        <p:txBody>
          <a:bodyPr/>
          <a:lstStyle>
            <a:lvl1pPr>
              <a:spcBef>
                <a:spcPts val="0"/>
              </a:spcBef>
              <a:defRPr sz="3600" b="0" i="0">
                <a:solidFill>
                  <a:schemeClr val="bg2"/>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Optional, </a:t>
            </a:r>
            <a:br>
              <a:rPr lang="en-US" dirty="0"/>
            </a:br>
            <a:r>
              <a:rPr lang="en-US" dirty="0"/>
              <a:t>24/28/36pt text</a:t>
            </a:r>
            <a:endParaRPr lang="en-GB" dirty="0"/>
          </a:p>
        </p:txBody>
      </p:sp>
      <p:sp>
        <p:nvSpPr>
          <p:cNvPr id="4" name="Title 1">
            <a:extLst>
              <a:ext uri="{FF2B5EF4-FFF2-40B4-BE49-F238E27FC236}">
                <a16:creationId xmlns:a16="http://schemas.microsoft.com/office/drawing/2014/main" id="{3027DB09-0D26-ECE1-D6CD-89743F535700}"/>
              </a:ext>
            </a:extLst>
          </p:cNvPr>
          <p:cNvSpPr>
            <a:spLocks noGrp="1"/>
          </p:cNvSpPr>
          <p:nvPr>
            <p:ph type="title" hasCustomPrompt="1"/>
          </p:nvPr>
        </p:nvSpPr>
        <p:spPr>
          <a:xfrm>
            <a:off x="576072" y="576072"/>
            <a:ext cx="4956175" cy="1906588"/>
          </a:xfrm>
        </p:spPr>
        <p:txBody>
          <a:bodyPr/>
          <a:lstStyle>
            <a:lvl1pPr>
              <a:lnSpc>
                <a:spcPct val="100000"/>
              </a:lnSpc>
              <a:defRPr sz="6400">
                <a:solidFill>
                  <a:schemeClr val="bg2"/>
                </a:solidFill>
              </a:defRPr>
            </a:lvl1pPr>
          </a:lstStyle>
          <a:p>
            <a:r>
              <a:rPr lang="en-US" dirty="0"/>
              <a:t>36/44/64pt headline</a:t>
            </a:r>
          </a:p>
        </p:txBody>
      </p:sp>
    </p:spTree>
    <p:extLst>
      <p:ext uri="{BB962C8B-B14F-4D97-AF65-F5344CB8AC3E}">
        <p14:creationId xmlns:p14="http://schemas.microsoft.com/office/powerpoint/2010/main" val="174656409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3-4 columns, headlines">
    <p:spTree>
      <p:nvGrpSpPr>
        <p:cNvPr id="1" name=""/>
        <p:cNvGrpSpPr/>
        <p:nvPr/>
      </p:nvGrpSpPr>
      <p:grpSpPr>
        <a:xfrm>
          <a:off x="0" y="0"/>
          <a:ext cx="0" cy="0"/>
          <a:chOff x="0" y="0"/>
          <a:chExt cx="0" cy="0"/>
        </a:xfrm>
      </p:grpSpPr>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5881FCD0-E7ED-6C63-98E3-59D66C70053C}"/>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hasCustomPrompt="1"/>
          </p:nvPr>
        </p:nvSpPr>
        <p:spPr>
          <a:xfrm>
            <a:off x="6667500" y="576072"/>
            <a:ext cx="4956175" cy="1525587"/>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3600">
                <a:solidFill>
                  <a:schemeClr val="tx1"/>
                </a:solidFill>
              </a:defRPr>
            </a:lvl2pPr>
            <a:lvl3pPr marL="512064" indent="-256032">
              <a:lnSpc>
                <a:spcPct val="110000"/>
              </a:lnSpc>
              <a:spcBef>
                <a:spcPts val="0"/>
              </a:spcBef>
              <a:defRPr sz="3600">
                <a:solidFill>
                  <a:schemeClr val="tx1"/>
                </a:solidFill>
              </a:defRPr>
            </a:lvl3pPr>
            <a:lvl4pPr marL="768096" indent="-256032">
              <a:lnSpc>
                <a:spcPct val="110000"/>
              </a:lnSpc>
              <a:spcBef>
                <a:spcPts val="0"/>
              </a:spcBef>
              <a:defRPr sz="3600">
                <a:solidFill>
                  <a:schemeClr val="tx1"/>
                </a:solidFill>
              </a:defRPr>
            </a:lvl4pPr>
            <a:lvl5pPr>
              <a:lnSpc>
                <a:spcPct val="110000"/>
              </a:lnSpc>
              <a:spcBef>
                <a:spcPts val="0"/>
              </a:spcBef>
              <a:defRPr sz="2800">
                <a:solidFill>
                  <a:schemeClr val="tx1"/>
                </a:solidFill>
              </a:defRPr>
            </a:lvl5pPr>
          </a:lstStyle>
          <a:p>
            <a:r>
              <a:rPr lang="en-US" dirty="0"/>
              <a:t>Optional, 28/36pt text, 3 lines maximum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59500" y="3429000"/>
            <a:ext cx="495935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3500" y="3429000"/>
            <a:ext cx="4953000"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24/28/36pt text</a:t>
            </a:r>
            <a:endParaRPr lang="en-GB" dirty="0"/>
          </a:p>
        </p:txBody>
      </p:sp>
      <p:sp>
        <p:nvSpPr>
          <p:cNvPr id="8" name="Text Placeholder 6">
            <a:extLst>
              <a:ext uri="{FF2B5EF4-FFF2-40B4-BE49-F238E27FC236}">
                <a16:creationId xmlns:a16="http://schemas.microsoft.com/office/drawing/2014/main" id="{8971B15E-93A0-D04C-3E4E-AB6A14680D40}"/>
              </a:ext>
            </a:extLst>
          </p:cNvPr>
          <p:cNvSpPr>
            <a:spLocks noGrp="1"/>
          </p:cNvSpPr>
          <p:nvPr>
            <p:ph type="body" sz="quarter" idx="20" hasCustomPrompt="1"/>
          </p:nvPr>
        </p:nvSpPr>
        <p:spPr>
          <a:xfrm>
            <a:off x="570705" y="3429000"/>
            <a:ext cx="4951413" cy="8572500"/>
          </a:xfrm>
        </p:spPr>
        <p:txBody>
          <a:bodyPr/>
          <a:lstStyle>
            <a:lvl1pPr>
              <a:spcBef>
                <a:spcPts val="0"/>
              </a:spcBef>
              <a:defRPr sz="3600" b="0" i="0">
                <a:solidFill>
                  <a:schemeClr val="tx1"/>
                </a:solidFill>
                <a:latin typeface="+mn-lt"/>
              </a:defRPr>
            </a:lvl1pPr>
            <a:lvl2pPr marL="182880" indent="-182880">
              <a:spcBef>
                <a:spcPts val="0"/>
              </a:spcBef>
              <a:defRPr sz="2800" b="0" i="0">
                <a:solidFill>
                  <a:schemeClr val="tx1"/>
                </a:solidFill>
                <a:latin typeface="+mn-lt"/>
              </a:defRPr>
            </a:lvl2pPr>
            <a:lvl3pPr marL="365760" indent="-182880">
              <a:spcBef>
                <a:spcPts val="0"/>
              </a:spcBef>
              <a:defRPr sz="2800" b="0" i="0">
                <a:solidFill>
                  <a:schemeClr val="tx1"/>
                </a:solidFill>
                <a:latin typeface="+mn-lt"/>
              </a:defRPr>
            </a:lvl3pPr>
            <a:lvl4pPr marL="548640" indent="-182880">
              <a:spcBef>
                <a:spcPts val="0"/>
              </a:spcBef>
              <a:defRPr sz="28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dirty="0"/>
              <a:t>Optional, </a:t>
            </a:r>
            <a:br>
              <a:rPr lang="en-US" dirty="0"/>
            </a:br>
            <a:r>
              <a:rPr lang="en-US" dirty="0"/>
              <a:t>24/28/36pt text</a:t>
            </a:r>
            <a:endParaRPr lang="en-GB" dirty="0"/>
          </a:p>
        </p:txBody>
      </p:sp>
      <p:sp>
        <p:nvSpPr>
          <p:cNvPr id="12" name="Title 1">
            <a:extLst>
              <a:ext uri="{FF2B5EF4-FFF2-40B4-BE49-F238E27FC236}">
                <a16:creationId xmlns:a16="http://schemas.microsoft.com/office/drawing/2014/main" id="{BDCE47B0-C311-BD1F-0118-576F1EB32967}"/>
              </a:ext>
            </a:extLst>
          </p:cNvPr>
          <p:cNvSpPr>
            <a:spLocks noGrp="1"/>
          </p:cNvSpPr>
          <p:nvPr>
            <p:ph type="title" hasCustomPrompt="1"/>
          </p:nvPr>
        </p:nvSpPr>
        <p:spPr>
          <a:xfrm>
            <a:off x="576072" y="576072"/>
            <a:ext cx="4942333"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466519487"/>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xes, 4 horizontal">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42CFD0AE-FA20-98E1-A080-886C7BBCF84D}"/>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hasCustomPrompt="1"/>
          </p:nvPr>
        </p:nvSpPr>
        <p:spPr>
          <a:xfrm>
            <a:off x="1885950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hasCustomPrompt="1"/>
          </p:nvPr>
        </p:nvSpPr>
        <p:spPr>
          <a:xfrm>
            <a:off x="1276776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hasCustomPrompt="1"/>
          </p:nvPr>
        </p:nvSpPr>
        <p:spPr>
          <a:xfrm>
            <a:off x="6669591"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576072" y="6656832"/>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 name="Title 1">
            <a:extLst>
              <a:ext uri="{FF2B5EF4-FFF2-40B4-BE49-F238E27FC236}">
                <a16:creationId xmlns:a16="http://schemas.microsoft.com/office/drawing/2014/main" id="{04A68D7D-9C0F-005F-60BE-C19EBBDFA800}"/>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38592953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xes, 4 horizontal, cyan">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0FEC44B-1600-B9F8-1684-FFB7192EBA0B}"/>
              </a:ext>
            </a:extLst>
          </p:cNvPr>
          <p:cNvSpPr>
            <a:spLocks noGrp="1"/>
          </p:cNvSpPr>
          <p:nvPr>
            <p:ph type="body" sz="quarter" idx="19" hasCustomPrompt="1"/>
          </p:nvPr>
        </p:nvSpPr>
        <p:spPr>
          <a:xfrm>
            <a:off x="0" y="0"/>
            <a:ext cx="24378635" cy="6071616"/>
          </a:xfrm>
          <a:solidFill>
            <a:srgbClr val="F4F4F4"/>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0" name="Text Placeholder 4">
            <a:extLst>
              <a:ext uri="{FF2B5EF4-FFF2-40B4-BE49-F238E27FC236}">
                <a16:creationId xmlns:a16="http://schemas.microsoft.com/office/drawing/2014/main" id="{30702F5D-FB22-B3AB-7F80-7BEE65D812DF}"/>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25" name="Straight Connector 24" descr="Vertical column divider">
            <a:extLst>
              <a:ext uri="{FF2B5EF4-FFF2-40B4-BE49-F238E27FC236}">
                <a16:creationId xmlns:a16="http://schemas.microsoft.com/office/drawing/2014/main" id="{780EC537-6AA3-510C-DF1E-ECC10C623554}"/>
              </a:ext>
            </a:extLst>
          </p:cNvPr>
          <p:cNvCxnSpPr>
            <a:cxnSpLocks/>
          </p:cNvCxnSpPr>
          <p:nvPr userDrawn="1"/>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descr="Vertical column divider">
            <a:extLst>
              <a:ext uri="{FF2B5EF4-FFF2-40B4-BE49-F238E27FC236}">
                <a16:creationId xmlns:a16="http://schemas.microsoft.com/office/drawing/2014/main" id="{C7CD10D1-BCE8-0FA8-2E48-0B12BD3257E1}"/>
              </a:ext>
            </a:extLst>
          </p:cNvPr>
          <p:cNvCxnSpPr>
            <a:cxnSpLocks/>
          </p:cNvCxnSpPr>
          <p:nvPr userDrawn="1"/>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descr="Vertical column divider">
            <a:extLst>
              <a:ext uri="{FF2B5EF4-FFF2-40B4-BE49-F238E27FC236}">
                <a16:creationId xmlns:a16="http://schemas.microsoft.com/office/drawing/2014/main" id="{ED09E393-D0A6-2F21-6C2C-7D0829443DFF}"/>
              </a:ext>
            </a:extLst>
          </p:cNvPr>
          <p:cNvCxnSpPr>
            <a:cxnSpLocks/>
          </p:cNvCxnSpPr>
          <p:nvPr userDrawn="1"/>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 Placeholder 10">
            <a:extLst>
              <a:ext uri="{FF2B5EF4-FFF2-40B4-BE49-F238E27FC236}">
                <a16:creationId xmlns:a16="http://schemas.microsoft.com/office/drawing/2014/main" id="{F6F741EA-D3D4-776A-6883-25D02A6E7FD8}"/>
              </a:ext>
            </a:extLst>
          </p:cNvPr>
          <p:cNvSpPr>
            <a:spLocks noGrp="1"/>
          </p:cNvSpPr>
          <p:nvPr>
            <p:ph type="body" sz="quarter" idx="14" hasCustomPrompt="1"/>
          </p:nvPr>
        </p:nvSpPr>
        <p:spPr>
          <a:xfrm>
            <a:off x="1885950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3" name="Text Placeholder 10">
            <a:extLst>
              <a:ext uri="{FF2B5EF4-FFF2-40B4-BE49-F238E27FC236}">
                <a16:creationId xmlns:a16="http://schemas.microsoft.com/office/drawing/2014/main" id="{D31017D2-975A-681E-C681-98B48E7D5166}"/>
              </a:ext>
            </a:extLst>
          </p:cNvPr>
          <p:cNvSpPr>
            <a:spLocks noGrp="1"/>
          </p:cNvSpPr>
          <p:nvPr>
            <p:ph type="body" sz="quarter" idx="13" hasCustomPrompt="1"/>
          </p:nvPr>
        </p:nvSpPr>
        <p:spPr>
          <a:xfrm>
            <a:off x="12767760"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2" name="Text Placeholder 10">
            <a:extLst>
              <a:ext uri="{FF2B5EF4-FFF2-40B4-BE49-F238E27FC236}">
                <a16:creationId xmlns:a16="http://schemas.microsoft.com/office/drawing/2014/main" id="{1865FC48-895C-5CE2-266E-547D5D5FAC3C}"/>
              </a:ext>
            </a:extLst>
          </p:cNvPr>
          <p:cNvSpPr>
            <a:spLocks noGrp="1"/>
          </p:cNvSpPr>
          <p:nvPr>
            <p:ph type="body" sz="quarter" idx="12" hasCustomPrompt="1"/>
          </p:nvPr>
        </p:nvSpPr>
        <p:spPr>
          <a:xfrm>
            <a:off x="6669591" y="6667501"/>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1" name="Text Placeholder 10">
            <a:extLst>
              <a:ext uri="{FF2B5EF4-FFF2-40B4-BE49-F238E27FC236}">
                <a16:creationId xmlns:a16="http://schemas.microsoft.com/office/drawing/2014/main" id="{BF43B608-D9EE-A34E-BA42-683B87A855E8}"/>
              </a:ext>
            </a:extLst>
          </p:cNvPr>
          <p:cNvSpPr>
            <a:spLocks noGrp="1"/>
          </p:cNvSpPr>
          <p:nvPr>
            <p:ph type="body" sz="quarter" idx="11" hasCustomPrompt="1"/>
          </p:nvPr>
        </p:nvSpPr>
        <p:spPr>
          <a:xfrm>
            <a:off x="576072" y="6656832"/>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Optional blue subheading/number</a:t>
            </a:r>
            <a:br>
              <a:rPr lang="en-US" dirty="0"/>
            </a:br>
            <a:br>
              <a:rPr lang="en-US" dirty="0"/>
            </a:br>
            <a:r>
              <a:rPr lang="en-US" dirty="0"/>
              <a:t>24/28/36pt text</a:t>
            </a:r>
            <a:endParaRPr lang="en-GB" dirty="0"/>
          </a:p>
        </p:txBody>
      </p:sp>
      <p:sp>
        <p:nvSpPr>
          <p:cNvPr id="2" name="Title 1">
            <a:extLst>
              <a:ext uri="{FF2B5EF4-FFF2-40B4-BE49-F238E27FC236}">
                <a16:creationId xmlns:a16="http://schemas.microsoft.com/office/drawing/2014/main" id="{D2AD5963-624E-80CB-ED44-08081B6C57A1}"/>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bg2"/>
                </a:solidFill>
              </a:defRPr>
            </a:lvl1pPr>
          </a:lstStyle>
          <a:p>
            <a:r>
              <a:rPr lang="en-US" dirty="0"/>
              <a:t>36/44/64/86pt headline</a:t>
            </a:r>
          </a:p>
        </p:txBody>
      </p:sp>
    </p:spTree>
    <p:extLst>
      <p:ext uri="{BB962C8B-B14F-4D97-AF65-F5344CB8AC3E}">
        <p14:creationId xmlns:p14="http://schemas.microsoft.com/office/powerpoint/2010/main" val="394009715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4 stacke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358C1184-7A80-8343-9BCE-2A2A17D45F8D}"/>
              </a:ext>
            </a:extLst>
          </p:cNvPr>
          <p:cNvSpPr>
            <a:spLocks noGrp="1"/>
          </p:cNvSpPr>
          <p:nvPr>
            <p:ph type="body" sz="quarter" idx="22"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4" name="Text Placeholder 8">
            <a:extLst>
              <a:ext uri="{FF2B5EF4-FFF2-40B4-BE49-F238E27FC236}">
                <a16:creationId xmlns:a16="http://schemas.microsoft.com/office/drawing/2014/main" id="{DAF3262F-DF1F-D714-EF46-6083E9B5433A}"/>
              </a:ext>
            </a:extLst>
          </p:cNvPr>
          <p:cNvSpPr>
            <a:spLocks noGrp="1"/>
          </p:cNvSpPr>
          <p:nvPr>
            <p:ph type="body" sz="quarter" idx="21" hasCustomPrompt="1"/>
          </p:nvPr>
        </p:nvSpPr>
        <p:spPr>
          <a:xfrm>
            <a:off x="576072" y="576072"/>
            <a:ext cx="4956175" cy="448056"/>
          </a:xfrm>
        </p:spPr>
        <p:txBody>
          <a:bodyPr/>
          <a:lstStyle>
            <a:lvl1pPr>
              <a:defRPr sz="2800"/>
            </a:lvl1pPr>
          </a:lstStyle>
          <a:p>
            <a:r>
              <a:rPr lang="en-US" dirty="0"/>
              <a:t>Optional, 24/28 eyebrow</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69913"/>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69913"/>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9" name="Title 1">
            <a:extLst>
              <a:ext uri="{FF2B5EF4-FFF2-40B4-BE49-F238E27FC236}">
                <a16:creationId xmlns:a16="http://schemas.microsoft.com/office/drawing/2014/main" id="{F271DCB5-A9E0-1F20-A24C-4AA84B0267BC}"/>
              </a:ext>
            </a:extLst>
          </p:cNvPr>
          <p:cNvSpPr>
            <a:spLocks noGrp="1"/>
          </p:cNvSpPr>
          <p:nvPr>
            <p:ph type="title" hasCustomPrompt="1"/>
          </p:nvPr>
        </p:nvSpPr>
        <p:spPr>
          <a:xfrm>
            <a:off x="576072" y="1543926"/>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713624381"/>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xes, 4 stacked, cyan">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D5E05C04-86DD-CE9F-605A-0FDDC4092373}"/>
              </a:ext>
            </a:extLst>
          </p:cNvPr>
          <p:cNvSpPr>
            <a:spLocks noGrp="1"/>
          </p:cNvSpPr>
          <p:nvPr>
            <p:ph type="body" sz="quarter" idx="23" hasCustomPrompt="1"/>
          </p:nvPr>
        </p:nvSpPr>
        <p:spPr>
          <a:xfrm>
            <a:off x="0" y="0"/>
            <a:ext cx="12186635" cy="13716000"/>
          </a:xfrm>
          <a:solidFill>
            <a:srgbClr val="F4F4F4"/>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a:solidFill>
                  <a:schemeClr val="bg2"/>
                </a:solidFill>
              </a:defRPr>
            </a:lvl1pPr>
          </a:lstStyle>
          <a:p>
            <a:r>
              <a:rPr lang="en-US"/>
              <a:t>IGARSS'25 Tutorial / © 2025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8" name="Text Placeholder 4">
            <a:extLst>
              <a:ext uri="{FF2B5EF4-FFF2-40B4-BE49-F238E27FC236}">
                <a16:creationId xmlns:a16="http://schemas.microsoft.com/office/drawing/2014/main" id="{A74705B8-1AB0-FDB7-A3AA-29C43B3AB288}"/>
              </a:ext>
            </a:extLst>
          </p:cNvPr>
          <p:cNvSpPr>
            <a:spLocks noGrp="1"/>
          </p:cNvSpPr>
          <p:nvPr>
            <p:ph type="body" sz="quarter" idx="24" hasCustomPrompt="1"/>
          </p:nvPr>
        </p:nvSpPr>
        <p:spPr>
          <a:xfrm>
            <a:off x="12763500" y="12804235"/>
            <a:ext cx="10325100" cy="380824"/>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9" name="Straight Connector 8" descr="Vertical column divider">
            <a:extLst>
              <a:ext uri="{FF2B5EF4-FFF2-40B4-BE49-F238E27FC236}">
                <a16:creationId xmlns:a16="http://schemas.microsoft.com/office/drawing/2014/main" id="{4310F930-AACA-1136-BF1A-C8D49F7B2C0D}"/>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8">
            <a:extLst>
              <a:ext uri="{FF2B5EF4-FFF2-40B4-BE49-F238E27FC236}">
                <a16:creationId xmlns:a16="http://schemas.microsoft.com/office/drawing/2014/main" id="{DAF3262F-DF1F-D714-EF46-6083E9B5433A}"/>
              </a:ext>
            </a:extLst>
          </p:cNvPr>
          <p:cNvSpPr>
            <a:spLocks noGrp="1"/>
          </p:cNvSpPr>
          <p:nvPr>
            <p:ph type="body" sz="quarter" idx="21" hasCustomPrompt="1"/>
          </p:nvPr>
        </p:nvSpPr>
        <p:spPr>
          <a:xfrm>
            <a:off x="576072" y="576072"/>
            <a:ext cx="4956175" cy="448056"/>
          </a:xfrm>
        </p:spPr>
        <p:txBody>
          <a:bodyPr/>
          <a:lstStyle>
            <a:lvl1pPr>
              <a:defRPr sz="2800">
                <a:solidFill>
                  <a:schemeClr val="bg2"/>
                </a:solidFill>
              </a:defRPr>
            </a:lvl1pPr>
          </a:lstStyle>
          <a:p>
            <a:r>
              <a:rPr lang="en-US" dirty="0"/>
              <a:t>Optional, 24/28 eyebrow</a:t>
            </a:r>
          </a:p>
        </p:txBody>
      </p:sp>
      <p:cxnSp>
        <p:nvCxnSpPr>
          <p:cNvPr id="11" name="Straight Connector 10" descr="Horizontal row divider">
            <a:extLst>
              <a:ext uri="{FF2B5EF4-FFF2-40B4-BE49-F238E27FC236}">
                <a16:creationId xmlns:a16="http://schemas.microsoft.com/office/drawing/2014/main" id="{7B955C17-55C3-3FEA-6163-10C6633EA080}"/>
              </a:ext>
              <a:ext uri="{C183D7F6-B498-43B3-948B-1728B52AA6E4}">
                <adec:decorative xmlns:adec="http://schemas.microsoft.com/office/drawing/2017/decorative" val="0"/>
              </a:ext>
            </a:extLst>
          </p:cNvPr>
          <p:cNvCxnSpPr>
            <a:cxnSpLocks/>
          </p:cNvCxnSpPr>
          <p:nvPr userDrawn="1"/>
        </p:nvCxnSpPr>
        <p:spPr bwMode="auto">
          <a:xfrm>
            <a:off x="12566073" y="6096000"/>
            <a:ext cx="1124795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69913"/>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69913"/>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6" name="Title 1">
            <a:extLst>
              <a:ext uri="{FF2B5EF4-FFF2-40B4-BE49-F238E27FC236}">
                <a16:creationId xmlns:a16="http://schemas.microsoft.com/office/drawing/2014/main" id="{69DD363C-D232-EEF1-9E9B-D5515CA9DF66}"/>
              </a:ext>
            </a:extLst>
          </p:cNvPr>
          <p:cNvSpPr>
            <a:spLocks noGrp="1"/>
          </p:cNvSpPr>
          <p:nvPr>
            <p:ph type="title" hasCustomPrompt="1"/>
          </p:nvPr>
        </p:nvSpPr>
        <p:spPr>
          <a:xfrm>
            <a:off x="576072" y="1519445"/>
            <a:ext cx="7424927" cy="1906588"/>
          </a:xfrm>
        </p:spPr>
        <p:txBody>
          <a:bodyPr/>
          <a:lstStyle>
            <a:lvl1pPr>
              <a:lnSpc>
                <a:spcPct val="100000"/>
              </a:lnSpc>
              <a:defRPr sz="6400">
                <a:solidFill>
                  <a:schemeClr val="bg2"/>
                </a:solidFill>
              </a:defRPr>
            </a:lvl1pPr>
          </a:lstStyle>
          <a:p>
            <a:r>
              <a:rPr lang="en-US" dirty="0"/>
              <a:t>36/44/64/86pt headline</a:t>
            </a:r>
          </a:p>
        </p:txBody>
      </p:sp>
    </p:spTree>
    <p:extLst>
      <p:ext uri="{BB962C8B-B14F-4D97-AF65-F5344CB8AC3E}">
        <p14:creationId xmlns:p14="http://schemas.microsoft.com/office/powerpoint/2010/main" val="171899478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60E2062-653A-EC14-E9D0-1F341BA95A8B}"/>
              </a:ext>
            </a:extLst>
          </p:cNvPr>
          <p:cNvSpPr>
            <a:spLocks noGrp="1"/>
          </p:cNvSpPr>
          <p:nvPr>
            <p:ph type="body" sz="quarter" idx="23"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9" name="Straight Connector 8" descr="Vertical column divider">
            <a:extLst>
              <a:ext uri="{FF2B5EF4-FFF2-40B4-BE49-F238E27FC236}">
                <a16:creationId xmlns:a16="http://schemas.microsoft.com/office/drawing/2014/main" id="{2CE03A21-D173-588B-DB7C-B4818939BEA3}"/>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430FD8B2-B9C5-C542-5DC9-5209C6BD4D2C}"/>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7CBE191C-FFA4-11F6-DA17-FDA26EACD6B1}"/>
              </a:ext>
              <a:ext uri="{C183D7F6-B498-43B3-948B-1728B52AA6E4}">
                <adec:decorative xmlns:adec="http://schemas.microsoft.com/office/drawing/2017/decorative" val="0"/>
              </a:ext>
            </a:extLst>
          </p:cNvPr>
          <p:cNvCxnSpPr>
            <a:cxnSpLocks/>
          </p:cNvCxnSpPr>
          <p:nvPr userDrawn="1"/>
        </p:nvCxnSpPr>
        <p:spPr bwMode="auto">
          <a:xfrm>
            <a:off x="6665976" y="6096000"/>
            <a:ext cx="171528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hasCustomPrompt="1"/>
          </p:nvPr>
        </p:nvSpPr>
        <p:spPr>
          <a:xfrm>
            <a:off x="6669151"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hasCustomPrompt="1"/>
          </p:nvPr>
        </p:nvSpPr>
        <p:spPr>
          <a:xfrm>
            <a:off x="6665976"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2" name="Title 1">
            <a:extLst>
              <a:ext uri="{FF2B5EF4-FFF2-40B4-BE49-F238E27FC236}">
                <a16:creationId xmlns:a16="http://schemas.microsoft.com/office/drawing/2014/main" id="{576DF5A8-22AB-AC6F-22EC-F0EB2BFFEA91}"/>
              </a:ext>
            </a:extLst>
          </p:cNvPr>
          <p:cNvSpPr>
            <a:spLocks noGrp="1"/>
          </p:cNvSpPr>
          <p:nvPr>
            <p:ph type="title" hasCustomPrompt="1"/>
          </p:nvPr>
        </p:nvSpPr>
        <p:spPr>
          <a:xfrm>
            <a:off x="576072" y="576072"/>
            <a:ext cx="4942333"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37725323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imagery, half">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
        <p:nvSpPr>
          <p:cNvPr id="3" name="Text Placeholder 4">
            <a:extLst>
              <a:ext uri="{FF2B5EF4-FFF2-40B4-BE49-F238E27FC236}">
                <a16:creationId xmlns:a16="http://schemas.microsoft.com/office/drawing/2014/main" id="{9CC60231-4140-26BB-5F4E-1D8D401005AA}"/>
              </a:ext>
            </a:extLst>
          </p:cNvPr>
          <p:cNvSpPr>
            <a:spLocks noGrp="1"/>
          </p:cNvSpPr>
          <p:nvPr>
            <p:ph type="body" sz="quarter" idx="11" hasCustomPrompt="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r>
              <a:rPr lang="en-US" dirty="0"/>
              <a:t>28pt business unit / project</a:t>
            </a:r>
          </a:p>
        </p:txBody>
      </p:sp>
      <p:sp>
        <p:nvSpPr>
          <p:cNvPr id="6" name="Title 1">
            <a:extLst>
              <a:ext uri="{FF2B5EF4-FFF2-40B4-BE49-F238E27FC236}">
                <a16:creationId xmlns:a16="http://schemas.microsoft.com/office/drawing/2014/main" id="{39362399-EF7A-EA00-6BC7-4C938530E6A8}"/>
              </a:ext>
            </a:extLst>
          </p:cNvPr>
          <p:cNvSpPr>
            <a:spLocks noGrp="1"/>
          </p:cNvSpPr>
          <p:nvPr>
            <p:ph type="title" hasCustomPrompt="1"/>
          </p:nvPr>
        </p:nvSpPr>
        <p:spPr>
          <a:xfrm>
            <a:off x="576072" y="1527048"/>
            <a:ext cx="10099675" cy="9337675"/>
          </a:xfrm>
        </p:spPr>
        <p:txBody>
          <a:bodyPr/>
          <a:lstStyle>
            <a:lvl1pPr>
              <a:lnSpc>
                <a:spcPct val="100000"/>
              </a:lnSpc>
              <a:defRPr sz="8600">
                <a:solidFill>
                  <a:schemeClr val="tx2"/>
                </a:solidFill>
              </a:defRPr>
            </a:lvl1pPr>
          </a:lstStyle>
          <a:p>
            <a:r>
              <a:rPr lang="en-US" dirty="0"/>
              <a:t>64/86/130pt title, </a:t>
            </a:r>
            <a:br>
              <a:rPr lang="en-US" dirty="0"/>
            </a:br>
            <a:r>
              <a:rPr lang="en-US" dirty="0"/>
              <a:t>4 lines maximum, </a:t>
            </a:r>
            <a:br>
              <a:rPr lang="en-US" dirty="0"/>
            </a:br>
            <a:r>
              <a:rPr lang="en-US" dirty="0"/>
              <a:t>sentence case</a:t>
            </a:r>
            <a:br>
              <a:rPr lang="en-US" dirty="0"/>
            </a:br>
            <a:endParaRPr lang="en-US" dirty="0"/>
          </a:p>
        </p:txBody>
      </p:sp>
    </p:spTree>
    <p:extLst>
      <p:ext uri="{BB962C8B-B14F-4D97-AF65-F5344CB8AC3E}">
        <p14:creationId xmlns:p14="http://schemas.microsoft.com/office/powerpoint/2010/main" val="1530339743"/>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xes, 6 stacked, 2">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60E2062-653A-EC14-E9D0-1F341BA95A8B}"/>
              </a:ext>
            </a:extLst>
          </p:cNvPr>
          <p:cNvSpPr>
            <a:spLocks noGrp="1"/>
          </p:cNvSpPr>
          <p:nvPr>
            <p:ph type="body" sz="quarter" idx="23"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9" name="Straight Connector 8" descr="Vertical column divider">
            <a:extLst>
              <a:ext uri="{FF2B5EF4-FFF2-40B4-BE49-F238E27FC236}">
                <a16:creationId xmlns:a16="http://schemas.microsoft.com/office/drawing/2014/main" id="{6B2D9C7D-356D-3ECA-A1D9-AA1C176ED745}"/>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B5A6BA62-CA4A-8B82-0ED7-2B3DCA764A67}"/>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C9FC150C-7665-8042-7536-109EFC5075EB}"/>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descr="Vertical column divider">
            <a:extLst>
              <a:ext uri="{FF2B5EF4-FFF2-40B4-BE49-F238E27FC236}">
                <a16:creationId xmlns:a16="http://schemas.microsoft.com/office/drawing/2014/main" id="{F2F18283-2D5D-D262-7A55-AE9920B28BEA}"/>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hasCustomPrompt="1"/>
          </p:nvPr>
        </p:nvSpPr>
        <p:spPr>
          <a:xfrm>
            <a:off x="6669151"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hasCustomPrompt="1"/>
          </p:nvPr>
        </p:nvSpPr>
        <p:spPr>
          <a:xfrm>
            <a:off x="574675" y="6667501"/>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7" name="Title 1">
            <a:extLst>
              <a:ext uri="{FF2B5EF4-FFF2-40B4-BE49-F238E27FC236}">
                <a16:creationId xmlns:a16="http://schemas.microsoft.com/office/drawing/2014/main" id="{1E5AAE58-9DFE-F511-F98B-B7EA4F680832}"/>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3035512659"/>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7 stacke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IGARSS'25 Tutorial / ©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60E2062-653A-EC14-E9D0-1F341BA95A8B}"/>
              </a:ext>
            </a:extLst>
          </p:cNvPr>
          <p:cNvSpPr>
            <a:spLocks noGrp="1"/>
          </p:cNvSpPr>
          <p:nvPr>
            <p:ph type="body" sz="quarter" idx="23"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hasCustomPrompt="1"/>
          </p:nvPr>
        </p:nvSpPr>
        <p:spPr>
          <a:xfrm>
            <a:off x="18859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hasCustomPrompt="1"/>
          </p:nvPr>
        </p:nvSpPr>
        <p:spPr>
          <a:xfrm>
            <a:off x="12763500"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hasCustomPrompt="1"/>
          </p:nvPr>
        </p:nvSpPr>
        <p:spPr>
          <a:xfrm>
            <a:off x="6669151"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2" name="Text Placeholder 4">
            <a:extLst>
              <a:ext uri="{FF2B5EF4-FFF2-40B4-BE49-F238E27FC236}">
                <a16:creationId xmlns:a16="http://schemas.microsoft.com/office/drawing/2014/main" id="{98B298B6-0248-C07A-9080-E714E74FEE6F}"/>
              </a:ext>
            </a:extLst>
          </p:cNvPr>
          <p:cNvSpPr>
            <a:spLocks noGrp="1"/>
          </p:cNvSpPr>
          <p:nvPr>
            <p:ph type="body" sz="quarter" idx="24" hasCustomPrompt="1"/>
          </p:nvPr>
        </p:nvSpPr>
        <p:spPr>
          <a:xfrm>
            <a:off x="580078" y="6667500"/>
            <a:ext cx="4953000" cy="4953000"/>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59500" y="576072"/>
            <a:ext cx="495935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63500"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hasCustomPrompt="1"/>
          </p:nvPr>
        </p:nvSpPr>
        <p:spPr>
          <a:xfrm>
            <a:off x="6665976" y="576072"/>
            <a:ext cx="4953000" cy="5145087"/>
          </a:xfrm>
        </p:spPr>
        <p:txBody>
          <a:bodyPr/>
          <a:lstStyle>
            <a:lvl1pPr>
              <a:lnSpc>
                <a:spcPct val="110000"/>
              </a:lnSpc>
              <a:spcBef>
                <a:spcPts val="0"/>
              </a:spcBef>
              <a:defRPr sz="36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Optional blue subheading/number</a:t>
            </a:r>
            <a:br>
              <a:rPr lang="en-US" dirty="0"/>
            </a:br>
            <a:br>
              <a:rPr lang="en-US" dirty="0"/>
            </a:br>
            <a:r>
              <a:rPr lang="en-US" dirty="0"/>
              <a:t>24/28/36pt text</a:t>
            </a:r>
            <a:endParaRPr lang="en-GB" dirty="0"/>
          </a:p>
        </p:txBody>
      </p:sp>
      <p:sp>
        <p:nvSpPr>
          <p:cNvPr id="7" name="Title 1">
            <a:extLst>
              <a:ext uri="{FF2B5EF4-FFF2-40B4-BE49-F238E27FC236}">
                <a16:creationId xmlns:a16="http://schemas.microsoft.com/office/drawing/2014/main" id="{FAD37854-BE7B-0244-9015-27B0AB1EDCE6}"/>
              </a:ext>
            </a:extLst>
          </p:cNvPr>
          <p:cNvSpPr>
            <a:spLocks noGrp="1"/>
          </p:cNvSpPr>
          <p:nvPr>
            <p:ph type="title" hasCustomPrompt="1"/>
          </p:nvPr>
        </p:nvSpPr>
        <p:spPr>
          <a:xfrm>
            <a:off x="576073" y="576072"/>
            <a:ext cx="4953000"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838086012"/>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3 columns, icons">
    <p:spTree>
      <p:nvGrpSpPr>
        <p:cNvPr id="1" name=""/>
        <p:cNvGrpSpPr/>
        <p:nvPr/>
      </p:nvGrpSpPr>
      <p:grpSpPr>
        <a:xfrm>
          <a:off x="0" y="0"/>
          <a:ext cx="0" cy="0"/>
          <a:chOff x="0" y="0"/>
          <a:chExt cx="0" cy="0"/>
        </a:xfrm>
      </p:grpSpPr>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IGARSS'25 Tutorial / © 2025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6" name="Text Placeholder 4">
            <a:extLst>
              <a:ext uri="{FF2B5EF4-FFF2-40B4-BE49-F238E27FC236}">
                <a16:creationId xmlns:a16="http://schemas.microsoft.com/office/drawing/2014/main" id="{54E01E8A-2744-2E6D-2061-2E8F55549383}"/>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15" name="Picture Placeholder 4" descr="Place pictogram here">
            <a:extLst>
              <a:ext uri="{FF2B5EF4-FFF2-40B4-BE49-F238E27FC236}">
                <a16:creationId xmlns:a16="http://schemas.microsoft.com/office/drawing/2014/main" id="{7AF36267-0FDF-0D87-2993-125EAA077848}"/>
              </a:ext>
            </a:extLst>
          </p:cNvPr>
          <p:cNvSpPr>
            <a:spLocks noGrp="1" noChangeAspect="1"/>
          </p:cNvSpPr>
          <p:nvPr>
            <p:ph type="pic" sz="quarter" idx="19" hasCustomPrompt="1"/>
          </p:nvPr>
        </p:nvSpPr>
        <p:spPr>
          <a:xfrm>
            <a:off x="6664452" y="576072"/>
            <a:ext cx="1216152" cy="121446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63638" y="3429000"/>
            <a:ext cx="4959350" cy="8572500"/>
          </a:xfrm>
          <a:ln w="12700">
            <a:miter lim="400000"/>
          </a:ln>
        </p:spPr>
        <p:txBody>
          <a:bodyPr lIns="0" tIns="0" rIns="0" bIns="0"/>
          <a:lstStyle>
            <a:lvl1pPr>
              <a:defRPr lang="en-GB" dirty="0">
                <a:latin typeface="+mn-lt"/>
              </a:defRPr>
            </a:lvl1pPr>
          </a:lstStyle>
          <a:p>
            <a:pPr lvl="0"/>
            <a:r>
              <a:rPr lang="en-US" dirty="0"/>
              <a:t>24/28/36pt text</a:t>
            </a:r>
            <a:endParaRPr lang="en-GB" dirty="0"/>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67638" y="3429000"/>
            <a:ext cx="4953000" cy="8572500"/>
          </a:xfrm>
          <a:ln w="12700">
            <a:miter lim="400000"/>
          </a:ln>
        </p:spPr>
        <p:txBody>
          <a:bodyPr lIns="0" tIns="0" rIns="0" bIns="0"/>
          <a:lstStyle>
            <a:lvl1pPr>
              <a:defRPr lang="en-GB" dirty="0">
                <a:latin typeface="+mn-lt"/>
              </a:defRPr>
            </a:lvl1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hasCustomPrompt="1"/>
          </p:nvPr>
        </p:nvSpPr>
        <p:spPr>
          <a:xfrm>
            <a:off x="6667500" y="3429000"/>
            <a:ext cx="4951413" cy="8572500"/>
          </a:xfrm>
        </p:spPr>
        <p:txBody>
          <a:bodyPr/>
          <a:lstStyle>
            <a:lvl1pPr>
              <a:spcBef>
                <a:spcPts val="0"/>
              </a:spcBef>
              <a:defRPr sz="3600" b="0" i="0">
                <a:solidFill>
                  <a:schemeClr val="tx1"/>
                </a:solidFill>
                <a:latin typeface="+mn-lt"/>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CE77B1F4-41D2-9344-D4BB-1198012AF5BC}"/>
              </a:ext>
            </a:extLst>
          </p:cNvPr>
          <p:cNvSpPr>
            <a:spLocks noGrp="1"/>
          </p:cNvSpPr>
          <p:nvPr>
            <p:ph type="title" hasCustomPrompt="1"/>
          </p:nvPr>
        </p:nvSpPr>
        <p:spPr>
          <a:xfrm>
            <a:off x="576073" y="576072"/>
            <a:ext cx="494842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1226130866"/>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3 columns, horizontal, icons">
    <p:spTree>
      <p:nvGrpSpPr>
        <p:cNvPr id="1" name=""/>
        <p:cNvGrpSpPr/>
        <p:nvPr/>
      </p:nvGrpSpPr>
      <p:grpSpPr>
        <a:xfrm>
          <a:off x="0" y="0"/>
          <a:ext cx="0" cy="0"/>
          <a:chOff x="0" y="0"/>
          <a:chExt cx="0" cy="0"/>
        </a:xfrm>
      </p:grpSpPr>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9700D970-F8E5-FA2A-0176-7B90E9307C30}"/>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2" name="Picture Placeholder 4" descr="Place pictogram here">
            <a:extLst>
              <a:ext uri="{FF2B5EF4-FFF2-40B4-BE49-F238E27FC236}">
                <a16:creationId xmlns:a16="http://schemas.microsoft.com/office/drawing/2014/main" id="{E7C0EA8B-B271-608F-AE52-FBEBB956A6C1}"/>
              </a:ext>
            </a:extLst>
          </p:cNvPr>
          <p:cNvSpPr>
            <a:spLocks noGrp="1" noChangeAspect="1"/>
          </p:cNvSpPr>
          <p:nvPr>
            <p:ph type="pic" sz="quarter" idx="22" hasCustomPrompt="1"/>
          </p:nvPr>
        </p:nvSpPr>
        <p:spPr>
          <a:xfrm>
            <a:off x="6664452" y="8570540"/>
            <a:ext cx="1216152" cy="1214462"/>
          </a:xfrm>
        </p:spPr>
        <p:txBody>
          <a:bodyPr anchor="ctr"/>
          <a:lstStyle>
            <a:lvl1pPr algn="ctr">
              <a:defRPr sz="1600">
                <a:solidFill>
                  <a:schemeClr val="tx1"/>
                </a:solidFill>
              </a:defRPr>
            </a:lvl1pPr>
          </a:lstStyle>
          <a:p>
            <a:r>
              <a:rPr lang="en-US"/>
              <a:t>Pictogram</a:t>
            </a:r>
          </a:p>
        </p:txBody>
      </p:sp>
      <p:sp>
        <p:nvSpPr>
          <p:cNvPr id="8" name="Picture Placeholder 4" descr="Place pictogram here">
            <a:extLst>
              <a:ext uri="{FF2B5EF4-FFF2-40B4-BE49-F238E27FC236}">
                <a16:creationId xmlns:a16="http://schemas.microsoft.com/office/drawing/2014/main" id="{DDFAA23C-A841-E07C-3BD5-A6C92C5E1CF2}"/>
              </a:ext>
            </a:extLst>
          </p:cNvPr>
          <p:cNvSpPr>
            <a:spLocks noGrp="1" noChangeAspect="1"/>
          </p:cNvSpPr>
          <p:nvPr>
            <p:ph type="pic" sz="quarter" idx="21" hasCustomPrompt="1"/>
          </p:nvPr>
        </p:nvSpPr>
        <p:spPr>
          <a:xfrm>
            <a:off x="6664452" y="4377363"/>
            <a:ext cx="1216152" cy="1214462"/>
          </a:xfrm>
        </p:spPr>
        <p:txBody>
          <a:bodyPr anchor="ctr"/>
          <a:lstStyle>
            <a:lvl1pPr algn="ctr">
              <a:defRPr sz="1600">
                <a:solidFill>
                  <a:schemeClr val="tx1"/>
                </a:solidFill>
              </a:defRPr>
            </a:lvl1pPr>
          </a:lstStyle>
          <a:p>
            <a:r>
              <a:rPr lang="en-US"/>
              <a:t>Pictogram</a:t>
            </a:r>
          </a:p>
        </p:txBody>
      </p:sp>
      <p:sp>
        <p:nvSpPr>
          <p:cNvPr id="5" name="Picture Placeholder 4" descr="Place pictogram here">
            <a:extLst>
              <a:ext uri="{FF2B5EF4-FFF2-40B4-BE49-F238E27FC236}">
                <a16:creationId xmlns:a16="http://schemas.microsoft.com/office/drawing/2014/main" id="{8AA5B81C-42CA-B34F-D87C-64DB0B275E6D}"/>
              </a:ext>
            </a:extLst>
          </p:cNvPr>
          <p:cNvSpPr>
            <a:spLocks noGrp="1" noChangeAspect="1"/>
          </p:cNvSpPr>
          <p:nvPr>
            <p:ph type="pic" sz="quarter" idx="20" hasCustomPrompt="1"/>
          </p:nvPr>
        </p:nvSpPr>
        <p:spPr>
          <a:xfrm>
            <a:off x="6664452" y="576072"/>
            <a:ext cx="1216152" cy="121446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hasCustomPrompt="1"/>
          </p:nvPr>
        </p:nvSpPr>
        <p:spPr>
          <a:xfrm>
            <a:off x="8451669" y="8572500"/>
            <a:ext cx="11931831"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hasCustomPrompt="1"/>
          </p:nvPr>
        </p:nvSpPr>
        <p:spPr>
          <a:xfrm>
            <a:off x="8451669" y="4381500"/>
            <a:ext cx="11931831"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hasCustomPrompt="1"/>
          </p:nvPr>
        </p:nvSpPr>
        <p:spPr>
          <a:xfrm>
            <a:off x="8451669" y="576072"/>
            <a:ext cx="11931831"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E79208E0-531F-1749-7B4C-C69E6DC6AB24}"/>
              </a:ext>
            </a:extLst>
          </p:cNvPr>
          <p:cNvSpPr>
            <a:spLocks noGrp="1"/>
          </p:cNvSpPr>
          <p:nvPr>
            <p:ph type="title" hasCustomPrompt="1"/>
          </p:nvPr>
        </p:nvSpPr>
        <p:spPr>
          <a:xfrm>
            <a:off x="576073" y="576072"/>
            <a:ext cx="494842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740482356"/>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4 horizontal, cyan, icons">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0FEC44B-1600-B9F8-1684-FFB7192EBA0B}"/>
              </a:ext>
            </a:extLst>
          </p:cNvPr>
          <p:cNvSpPr>
            <a:spLocks noGrp="1"/>
          </p:cNvSpPr>
          <p:nvPr>
            <p:ph type="body" sz="quarter" idx="19" hasCustomPrompt="1"/>
          </p:nvPr>
        </p:nvSpPr>
        <p:spPr>
          <a:xfrm>
            <a:off x="0" y="0"/>
            <a:ext cx="24378635" cy="6071616"/>
          </a:xfrm>
          <a:solidFill>
            <a:srgbClr val="F4F4F4"/>
          </a:solidFill>
          <a:ln>
            <a:noFill/>
          </a:ln>
        </p:spPr>
        <p:txBody>
          <a:bodyPr/>
          <a:lstStyle/>
          <a:p>
            <a:pPr lvl="0"/>
            <a:r>
              <a:rPr lang="en-CH" dirty="0"/>
              <a:t> </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0" name="Text Placeholder 4">
            <a:extLst>
              <a:ext uri="{FF2B5EF4-FFF2-40B4-BE49-F238E27FC236}">
                <a16:creationId xmlns:a16="http://schemas.microsoft.com/office/drawing/2014/main" id="{30702F5D-FB22-B3AB-7F80-7BEE65D812DF}"/>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cxnSp>
        <p:nvCxnSpPr>
          <p:cNvPr id="25" name="Straight Connector 24" descr="Vertical column divider">
            <a:extLst>
              <a:ext uri="{FF2B5EF4-FFF2-40B4-BE49-F238E27FC236}">
                <a16:creationId xmlns:a16="http://schemas.microsoft.com/office/drawing/2014/main" id="{780EC537-6AA3-510C-DF1E-ECC10C623554}"/>
              </a:ext>
            </a:extLst>
          </p:cNvPr>
          <p:cNvCxnSpPr>
            <a:cxnSpLocks/>
          </p:cNvCxnSpPr>
          <p:nvPr userDrawn="1"/>
        </p:nvCxnSpPr>
        <p:spPr bwMode="auto">
          <a:xfrm>
            <a:off x="6096000" y="6497782"/>
            <a:ext cx="0" cy="5470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descr="Vertical column divider">
            <a:extLst>
              <a:ext uri="{FF2B5EF4-FFF2-40B4-BE49-F238E27FC236}">
                <a16:creationId xmlns:a16="http://schemas.microsoft.com/office/drawing/2014/main" id="{C7CD10D1-BCE8-0FA8-2E48-0B12BD3257E1}"/>
              </a:ext>
            </a:extLst>
          </p:cNvPr>
          <p:cNvCxnSpPr>
            <a:cxnSpLocks/>
          </p:cNvCxnSpPr>
          <p:nvPr userDrawn="1"/>
        </p:nvCxnSpPr>
        <p:spPr bwMode="auto">
          <a:xfrm>
            <a:off x="12188952" y="6500622"/>
            <a:ext cx="0" cy="54890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descr="Vertical column divider">
            <a:extLst>
              <a:ext uri="{FF2B5EF4-FFF2-40B4-BE49-F238E27FC236}">
                <a16:creationId xmlns:a16="http://schemas.microsoft.com/office/drawing/2014/main" id="{ED09E393-D0A6-2F21-6C2C-7D0829443DFF}"/>
              </a:ext>
            </a:extLst>
          </p:cNvPr>
          <p:cNvCxnSpPr>
            <a:cxnSpLocks/>
          </p:cNvCxnSpPr>
          <p:nvPr userDrawn="1"/>
        </p:nvCxnSpPr>
        <p:spPr bwMode="auto">
          <a:xfrm>
            <a:off x="18288000" y="6497782"/>
            <a:ext cx="0" cy="54682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Picture Placeholder 11" descr="Place pictogram here">
            <a:extLst>
              <a:ext uri="{FF2B5EF4-FFF2-40B4-BE49-F238E27FC236}">
                <a16:creationId xmlns:a16="http://schemas.microsoft.com/office/drawing/2014/main" id="{545AD470-DED9-E13A-5B2F-DFA4BC29AD02}"/>
              </a:ext>
            </a:extLst>
          </p:cNvPr>
          <p:cNvSpPr>
            <a:spLocks noGrp="1" noChangeAspect="1"/>
          </p:cNvSpPr>
          <p:nvPr>
            <p:ph type="pic" sz="quarter" idx="17" hasCustomPrompt="1"/>
          </p:nvPr>
        </p:nvSpPr>
        <p:spPr>
          <a:xfrm>
            <a:off x="18863760" y="6667501"/>
            <a:ext cx="1217844" cy="1216152"/>
          </a:xfrm>
        </p:spPr>
        <p:txBody>
          <a:bodyPr anchor="ctr"/>
          <a:lstStyle>
            <a:lvl1pPr algn="ctr">
              <a:defRPr sz="1600">
                <a:solidFill>
                  <a:schemeClr val="tx1"/>
                </a:solidFill>
              </a:defRPr>
            </a:lvl1pPr>
          </a:lstStyle>
          <a:p>
            <a:r>
              <a:rPr lang="en-US"/>
              <a:t>Pictogram</a:t>
            </a:r>
          </a:p>
        </p:txBody>
      </p:sp>
      <p:sp>
        <p:nvSpPr>
          <p:cNvPr id="2" name="Picture Placeholder 4" descr="Place pictogram here">
            <a:extLst>
              <a:ext uri="{FF2B5EF4-FFF2-40B4-BE49-F238E27FC236}">
                <a16:creationId xmlns:a16="http://schemas.microsoft.com/office/drawing/2014/main" id="{E57D4FD7-E5D5-A153-E76B-AB52450D2A8F}"/>
              </a:ext>
            </a:extLst>
          </p:cNvPr>
          <p:cNvSpPr>
            <a:spLocks noGrp="1" noChangeAspect="1"/>
          </p:cNvSpPr>
          <p:nvPr>
            <p:ph type="pic" sz="quarter" idx="16" hasCustomPrompt="1"/>
          </p:nvPr>
        </p:nvSpPr>
        <p:spPr>
          <a:xfrm>
            <a:off x="12767760" y="6667501"/>
            <a:ext cx="1216152" cy="1214462"/>
          </a:xfrm>
        </p:spPr>
        <p:txBody>
          <a:bodyPr anchor="ctr"/>
          <a:lstStyle>
            <a:lvl1pPr algn="ctr">
              <a:defRPr sz="1600">
                <a:solidFill>
                  <a:schemeClr val="tx1"/>
                </a:solidFill>
              </a:defRPr>
            </a:lvl1pPr>
          </a:lstStyle>
          <a:p>
            <a:r>
              <a:rPr lang="en-US"/>
              <a:t>Pictogram</a:t>
            </a:r>
          </a:p>
        </p:txBody>
      </p:sp>
      <p:sp>
        <p:nvSpPr>
          <p:cNvPr id="7" name="Picture Placeholder 4" descr="Place pictogram here">
            <a:extLst>
              <a:ext uri="{FF2B5EF4-FFF2-40B4-BE49-F238E27FC236}">
                <a16:creationId xmlns:a16="http://schemas.microsoft.com/office/drawing/2014/main" id="{F6808A05-7A92-DCF6-91F4-AE7AD4973BA7}"/>
              </a:ext>
            </a:extLst>
          </p:cNvPr>
          <p:cNvSpPr>
            <a:spLocks noGrp="1" noChangeAspect="1"/>
          </p:cNvSpPr>
          <p:nvPr>
            <p:ph type="pic" sz="quarter" idx="21" hasCustomPrompt="1"/>
          </p:nvPr>
        </p:nvSpPr>
        <p:spPr>
          <a:xfrm>
            <a:off x="6668712" y="6667501"/>
            <a:ext cx="1216152" cy="1214462"/>
          </a:xfrm>
        </p:spPr>
        <p:txBody>
          <a:bodyPr anchor="ctr"/>
          <a:lstStyle>
            <a:lvl1pPr algn="ctr">
              <a:defRPr sz="1600">
                <a:solidFill>
                  <a:schemeClr val="tx1"/>
                </a:solidFill>
              </a:defRPr>
            </a:lvl1pPr>
          </a:lstStyle>
          <a:p>
            <a:r>
              <a:rPr lang="en-US"/>
              <a:t>Pictogram</a:t>
            </a:r>
          </a:p>
        </p:txBody>
      </p:sp>
      <p:sp>
        <p:nvSpPr>
          <p:cNvPr id="8" name="Picture Placeholder 4" descr="Place pictogram here">
            <a:extLst>
              <a:ext uri="{FF2B5EF4-FFF2-40B4-BE49-F238E27FC236}">
                <a16:creationId xmlns:a16="http://schemas.microsoft.com/office/drawing/2014/main" id="{CA169BCC-62B8-D069-8CFA-30EA9DC9004F}"/>
              </a:ext>
            </a:extLst>
          </p:cNvPr>
          <p:cNvSpPr>
            <a:spLocks noGrp="1" noChangeAspect="1"/>
          </p:cNvSpPr>
          <p:nvPr>
            <p:ph type="pic" sz="quarter" idx="22" hasCustomPrompt="1"/>
          </p:nvPr>
        </p:nvSpPr>
        <p:spPr>
          <a:xfrm>
            <a:off x="580146" y="6667501"/>
            <a:ext cx="1216152" cy="1214462"/>
          </a:xfrm>
        </p:spPr>
        <p:txBody>
          <a:bodyPr anchor="ctr"/>
          <a:lstStyle>
            <a:lvl1pPr algn="ctr">
              <a:defRPr sz="1600">
                <a:solidFill>
                  <a:schemeClr val="tx1"/>
                </a:solidFill>
              </a:defRPr>
            </a:lvl1pPr>
          </a:lstStyle>
          <a:p>
            <a:r>
              <a:rPr lang="en-US"/>
              <a:t>Pictogram</a:t>
            </a:r>
          </a:p>
        </p:txBody>
      </p:sp>
      <p:sp>
        <p:nvSpPr>
          <p:cNvPr id="24" name="Text Placeholder 10">
            <a:extLst>
              <a:ext uri="{FF2B5EF4-FFF2-40B4-BE49-F238E27FC236}">
                <a16:creationId xmlns:a16="http://schemas.microsoft.com/office/drawing/2014/main" id="{F6F741EA-D3D4-776A-6883-25D02A6E7FD8}"/>
              </a:ext>
            </a:extLst>
          </p:cNvPr>
          <p:cNvSpPr>
            <a:spLocks noGrp="1"/>
          </p:cNvSpPr>
          <p:nvPr>
            <p:ph type="body" sz="quarter" idx="14" hasCustomPrompt="1"/>
          </p:nvPr>
        </p:nvSpPr>
        <p:spPr>
          <a:xfrm>
            <a:off x="18859500" y="8479539"/>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3" name="Text Placeholder 10">
            <a:extLst>
              <a:ext uri="{FF2B5EF4-FFF2-40B4-BE49-F238E27FC236}">
                <a16:creationId xmlns:a16="http://schemas.microsoft.com/office/drawing/2014/main" id="{D31017D2-975A-681E-C681-98B48E7D5166}"/>
              </a:ext>
            </a:extLst>
          </p:cNvPr>
          <p:cNvSpPr>
            <a:spLocks noGrp="1"/>
          </p:cNvSpPr>
          <p:nvPr>
            <p:ph type="body" sz="quarter" idx="13" hasCustomPrompt="1"/>
          </p:nvPr>
        </p:nvSpPr>
        <p:spPr>
          <a:xfrm>
            <a:off x="12767760" y="8479539"/>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2" name="Text Placeholder 10">
            <a:extLst>
              <a:ext uri="{FF2B5EF4-FFF2-40B4-BE49-F238E27FC236}">
                <a16:creationId xmlns:a16="http://schemas.microsoft.com/office/drawing/2014/main" id="{1865FC48-895C-5CE2-266E-547D5D5FAC3C}"/>
              </a:ext>
            </a:extLst>
          </p:cNvPr>
          <p:cNvSpPr>
            <a:spLocks noGrp="1"/>
          </p:cNvSpPr>
          <p:nvPr>
            <p:ph type="body" sz="quarter" idx="12" hasCustomPrompt="1"/>
          </p:nvPr>
        </p:nvSpPr>
        <p:spPr>
          <a:xfrm>
            <a:off x="6669591" y="8479539"/>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21" name="Text Placeholder 10">
            <a:extLst>
              <a:ext uri="{FF2B5EF4-FFF2-40B4-BE49-F238E27FC236}">
                <a16:creationId xmlns:a16="http://schemas.microsoft.com/office/drawing/2014/main" id="{BF43B608-D9EE-A34E-BA42-683B87A855E8}"/>
              </a:ext>
            </a:extLst>
          </p:cNvPr>
          <p:cNvSpPr>
            <a:spLocks noGrp="1"/>
          </p:cNvSpPr>
          <p:nvPr>
            <p:ph type="body" sz="quarter" idx="11" hasCustomPrompt="1"/>
          </p:nvPr>
        </p:nvSpPr>
        <p:spPr>
          <a:xfrm>
            <a:off x="576072" y="8468870"/>
            <a:ext cx="4949825" cy="3532880"/>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24/28/36pt text</a:t>
            </a:r>
            <a:endParaRPr lang="en-GB" dirty="0"/>
          </a:p>
        </p:txBody>
      </p:sp>
      <p:sp>
        <p:nvSpPr>
          <p:cNvPr id="9" name="Title 1">
            <a:extLst>
              <a:ext uri="{FF2B5EF4-FFF2-40B4-BE49-F238E27FC236}">
                <a16:creationId xmlns:a16="http://schemas.microsoft.com/office/drawing/2014/main" id="{C3E84DA8-7169-A98B-5305-0790E956A4A2}"/>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bg2"/>
                </a:solidFill>
              </a:defRPr>
            </a:lvl1pPr>
          </a:lstStyle>
          <a:p>
            <a:r>
              <a:rPr lang="en-US" dirty="0"/>
              <a:t>36/44/64/86pt headline</a:t>
            </a:r>
          </a:p>
        </p:txBody>
      </p:sp>
    </p:spTree>
    <p:extLst>
      <p:ext uri="{BB962C8B-B14F-4D97-AF65-F5344CB8AC3E}">
        <p14:creationId xmlns:p14="http://schemas.microsoft.com/office/powerpoint/2010/main" val="2609339989"/>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4 stacked wide, icons">
    <p:spTree>
      <p:nvGrpSpPr>
        <p:cNvPr id="1" name=""/>
        <p:cNvGrpSpPr/>
        <p:nvPr/>
      </p:nvGrpSpPr>
      <p:grpSpPr>
        <a:xfrm>
          <a:off x="0" y="0"/>
          <a:ext cx="0" cy="0"/>
          <a:chOff x="0" y="0"/>
          <a:chExt cx="0" cy="0"/>
        </a:xfrm>
      </p:grpSpPr>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IGARSS'25 Tutorial / © 2025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949987E9-3403-6936-A8E0-F8C92D831D7D}"/>
              </a:ext>
            </a:extLst>
          </p:cNvPr>
          <p:cNvSpPr>
            <a:spLocks noGrp="1"/>
          </p:cNvSpPr>
          <p:nvPr>
            <p:ph type="body" sz="quarter" idx="20"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hasCustomPrompt="1"/>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hasCustomPrompt="1"/>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hasCustomPrompt="1"/>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hasCustomPrompt="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36/44pt text, 3 lines maximum, sentence case</a:t>
            </a:r>
          </a:p>
        </p:txBody>
      </p:sp>
    </p:spTree>
    <p:extLst>
      <p:ext uri="{BB962C8B-B14F-4D97-AF65-F5344CB8AC3E}">
        <p14:creationId xmlns:p14="http://schemas.microsoft.com/office/powerpoint/2010/main" val="41005596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IGARSS'25 Tutorial / © 2025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C23C550E-F7B3-F178-491E-EDD481EA2FCF}"/>
              </a:ext>
            </a:extLst>
          </p:cNvPr>
          <p:cNvSpPr>
            <a:spLocks noGrp="1"/>
          </p:cNvSpPr>
          <p:nvPr>
            <p:ph type="body" sz="quarter" idx="24"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25" name="Picture Placeholder 18" descr="Place pictogram here">
            <a:extLst>
              <a:ext uri="{FF2B5EF4-FFF2-40B4-BE49-F238E27FC236}">
                <a16:creationId xmlns:a16="http://schemas.microsoft.com/office/drawing/2014/main" id="{19930FD2-AB49-E900-01D4-325AC636E1A1}"/>
              </a:ext>
            </a:extLst>
          </p:cNvPr>
          <p:cNvSpPr>
            <a:spLocks noGrp="1"/>
          </p:cNvSpPr>
          <p:nvPr>
            <p:ph type="pic" sz="quarter" idx="30" hasCustomPrompt="1"/>
          </p:nvPr>
        </p:nvSpPr>
        <p:spPr>
          <a:xfrm>
            <a:off x="18847777" y="6694631"/>
            <a:ext cx="1216152" cy="1216152"/>
          </a:xfrm>
        </p:spPr>
        <p:txBody>
          <a:bodyPr anchor="ctr"/>
          <a:lstStyle>
            <a:lvl1pPr algn="ctr">
              <a:defRPr sz="1600"/>
            </a:lvl1pPr>
          </a:lstStyle>
          <a:p>
            <a:r>
              <a:rPr lang="en-US"/>
              <a:t>Pictogram</a:t>
            </a:r>
          </a:p>
        </p:txBody>
      </p:sp>
      <p:sp>
        <p:nvSpPr>
          <p:cNvPr id="13" name="Picture Placeholder 18" descr="Place pictogram here">
            <a:extLst>
              <a:ext uri="{FF2B5EF4-FFF2-40B4-BE49-F238E27FC236}">
                <a16:creationId xmlns:a16="http://schemas.microsoft.com/office/drawing/2014/main" id="{CB836384-543A-5E42-D92E-A2FD65482BBC}"/>
              </a:ext>
            </a:extLst>
          </p:cNvPr>
          <p:cNvSpPr>
            <a:spLocks noGrp="1"/>
          </p:cNvSpPr>
          <p:nvPr>
            <p:ph type="pic" sz="quarter" idx="26" hasCustomPrompt="1"/>
          </p:nvPr>
        </p:nvSpPr>
        <p:spPr>
          <a:xfrm>
            <a:off x="12763500" y="6694631"/>
            <a:ext cx="1216152" cy="1216152"/>
          </a:xfrm>
        </p:spPr>
        <p:txBody>
          <a:bodyPr anchor="ctr"/>
          <a:lstStyle>
            <a:lvl1pPr algn="ctr">
              <a:defRPr sz="1600"/>
            </a:lvl1pPr>
          </a:lstStyle>
          <a:p>
            <a:r>
              <a:rPr lang="en-US"/>
              <a:t>Pictogram</a:t>
            </a:r>
          </a:p>
        </p:txBody>
      </p:sp>
      <p:sp>
        <p:nvSpPr>
          <p:cNvPr id="15" name="Picture Placeholder 18" descr="Place pictogram here">
            <a:extLst>
              <a:ext uri="{FF2B5EF4-FFF2-40B4-BE49-F238E27FC236}">
                <a16:creationId xmlns:a16="http://schemas.microsoft.com/office/drawing/2014/main" id="{BB448BE9-812E-5DFC-F42A-A19CE812AA6B}"/>
              </a:ext>
            </a:extLst>
          </p:cNvPr>
          <p:cNvSpPr>
            <a:spLocks noGrp="1"/>
          </p:cNvSpPr>
          <p:nvPr>
            <p:ph type="pic" sz="quarter" idx="28" hasCustomPrompt="1"/>
          </p:nvPr>
        </p:nvSpPr>
        <p:spPr>
          <a:xfrm>
            <a:off x="6655777" y="6694631"/>
            <a:ext cx="1216152" cy="1216152"/>
          </a:xfrm>
        </p:spPr>
        <p:txBody>
          <a:bodyPr anchor="ctr"/>
          <a:lstStyle>
            <a:lvl1pPr algn="ctr">
              <a:defRPr sz="1600"/>
            </a:lvl1pPr>
          </a:lstStyle>
          <a:p>
            <a:r>
              <a:rPr lang="en-US"/>
              <a:t>Pictogram</a:t>
            </a:r>
          </a:p>
        </p:txBody>
      </p:sp>
      <p:sp>
        <p:nvSpPr>
          <p:cNvPr id="22" name="Picture Placeholder 14" descr="Place pictogram here">
            <a:extLst>
              <a:ext uri="{FF2B5EF4-FFF2-40B4-BE49-F238E27FC236}">
                <a16:creationId xmlns:a16="http://schemas.microsoft.com/office/drawing/2014/main" id="{A2CDA392-E45B-53AB-5A96-A5BEA4A93DFA}"/>
              </a:ext>
            </a:extLst>
          </p:cNvPr>
          <p:cNvSpPr>
            <a:spLocks noGrp="1"/>
          </p:cNvSpPr>
          <p:nvPr>
            <p:ph type="pic" sz="quarter" idx="29" hasCustomPrompt="1"/>
          </p:nvPr>
        </p:nvSpPr>
        <p:spPr>
          <a:xfrm>
            <a:off x="18847777" y="576072"/>
            <a:ext cx="1216152" cy="1216152"/>
          </a:xfrm>
        </p:spPr>
        <p:txBody>
          <a:bodyPr anchor="ctr"/>
          <a:lstStyle>
            <a:lvl1pPr algn="ctr">
              <a:defRPr sz="1600"/>
            </a:lvl1pPr>
          </a:lstStyle>
          <a:p>
            <a:r>
              <a:rPr lang="en-US"/>
              <a:t>Pictogram</a:t>
            </a:r>
          </a:p>
        </p:txBody>
      </p:sp>
      <p:sp>
        <p:nvSpPr>
          <p:cNvPr id="12" name="Picture Placeholder 14" descr="Place pictogram here">
            <a:extLst>
              <a:ext uri="{FF2B5EF4-FFF2-40B4-BE49-F238E27FC236}">
                <a16:creationId xmlns:a16="http://schemas.microsoft.com/office/drawing/2014/main" id="{FA724B12-D6DD-706C-D8AA-7A45F73C0B0E}"/>
              </a:ext>
            </a:extLst>
          </p:cNvPr>
          <p:cNvSpPr>
            <a:spLocks noGrp="1"/>
          </p:cNvSpPr>
          <p:nvPr>
            <p:ph type="pic" sz="quarter" idx="25" hasCustomPrompt="1"/>
          </p:nvPr>
        </p:nvSpPr>
        <p:spPr>
          <a:xfrm>
            <a:off x="12763500" y="576072"/>
            <a:ext cx="1216152" cy="1216152"/>
          </a:xfrm>
        </p:spPr>
        <p:txBody>
          <a:bodyPr anchor="ctr"/>
          <a:lstStyle>
            <a:lvl1pPr algn="ctr">
              <a:defRPr sz="1600"/>
            </a:lvl1pPr>
          </a:lstStyle>
          <a:p>
            <a:r>
              <a:rPr lang="en-US"/>
              <a:t>Pictogram</a:t>
            </a:r>
          </a:p>
        </p:txBody>
      </p:sp>
      <p:sp>
        <p:nvSpPr>
          <p:cNvPr id="14" name="Picture Placeholder 14" descr="Place pictogram here">
            <a:extLst>
              <a:ext uri="{FF2B5EF4-FFF2-40B4-BE49-F238E27FC236}">
                <a16:creationId xmlns:a16="http://schemas.microsoft.com/office/drawing/2014/main" id="{CD3825BC-776A-4C7B-6079-A847FBBCAB9F}"/>
              </a:ext>
            </a:extLst>
          </p:cNvPr>
          <p:cNvSpPr>
            <a:spLocks noGrp="1"/>
          </p:cNvSpPr>
          <p:nvPr>
            <p:ph type="pic" sz="quarter" idx="27" hasCustomPrompt="1"/>
          </p:nvPr>
        </p:nvSpPr>
        <p:spPr>
          <a:xfrm>
            <a:off x="6655777" y="576072"/>
            <a:ext cx="1216152" cy="1216152"/>
          </a:xfrm>
        </p:spPr>
        <p:txBody>
          <a:bodyPr anchor="ctr"/>
          <a:lstStyle>
            <a:lvl1pPr algn="ctr">
              <a:defRPr sz="1600"/>
            </a:lvl1pPr>
          </a:lstStyle>
          <a:p>
            <a:r>
              <a:rPr lang="en-US"/>
              <a:t>Pictogram</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hasCustomPrompt="1"/>
          </p:nvPr>
        </p:nvSpPr>
        <p:spPr>
          <a:xfrm>
            <a:off x="18859501" y="8486854"/>
            <a:ext cx="4953000"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hasCustomPrompt="1"/>
          </p:nvPr>
        </p:nvSpPr>
        <p:spPr>
          <a:xfrm>
            <a:off x="12763501" y="8482048"/>
            <a:ext cx="4951413" cy="2740133"/>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hasCustomPrompt="1"/>
          </p:nvPr>
        </p:nvSpPr>
        <p:spPr>
          <a:xfrm>
            <a:off x="6667500" y="8486854"/>
            <a:ext cx="4951413"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hasCustomPrompt="1"/>
          </p:nvPr>
        </p:nvSpPr>
        <p:spPr>
          <a:xfrm>
            <a:off x="18859501" y="2390854"/>
            <a:ext cx="4953000"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hasCustomPrompt="1"/>
          </p:nvPr>
        </p:nvSpPr>
        <p:spPr>
          <a:xfrm>
            <a:off x="12763501" y="2390854"/>
            <a:ext cx="4953000"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hasCustomPrompt="1"/>
          </p:nvPr>
        </p:nvSpPr>
        <p:spPr>
          <a:xfrm>
            <a:off x="6667500" y="2390854"/>
            <a:ext cx="4951413" cy="2752645"/>
          </a:xfrm>
        </p:spPr>
        <p:txBody>
          <a:bodyPr/>
          <a:lstStyle>
            <a:lvl1pPr>
              <a:lnSpc>
                <a:spcPct val="110000"/>
              </a:lnSpc>
              <a:spcBef>
                <a:spcPts val="0"/>
              </a:spcBef>
              <a:defRPr sz="36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9DB3C8C8-2959-44B6-A7B2-C82F50894982}"/>
              </a:ext>
            </a:extLst>
          </p:cNvPr>
          <p:cNvSpPr>
            <a:spLocks noGrp="1"/>
          </p:cNvSpPr>
          <p:nvPr>
            <p:ph type="title" hasCustomPrompt="1"/>
          </p:nvPr>
        </p:nvSpPr>
        <p:spPr>
          <a:xfrm>
            <a:off x="576073" y="576072"/>
            <a:ext cx="4830116"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716576003"/>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ext Placeholder 10">
            <a:extLst>
              <a:ext uri="{FF2B5EF4-FFF2-40B4-BE49-F238E27FC236}">
                <a16:creationId xmlns:a16="http://schemas.microsoft.com/office/drawing/2014/main" id="{C7327A5F-D732-B7DC-B891-39260DB53AC7}"/>
              </a:ext>
            </a:extLst>
          </p:cNvPr>
          <p:cNvSpPr>
            <a:spLocks noGrp="1"/>
          </p:cNvSpPr>
          <p:nvPr>
            <p:ph type="body" sz="quarter" idx="19" hasCustomPrompt="1"/>
          </p:nvPr>
        </p:nvSpPr>
        <p:spPr>
          <a:xfrm>
            <a:off x="12774613" y="12513366"/>
            <a:ext cx="10284170" cy="671694"/>
          </a:xfrm>
        </p:spPr>
        <p:txBody>
          <a:bodyPr vert="horz" lIns="0" tIns="0" rIns="0" bIns="0" rtlCol="0" anchor="b"/>
          <a:lstStyle>
            <a:lvl1pPr>
              <a:defRPr lang="en-US" sz="1600" kern="1200" dirty="0">
                <a:latin typeface="IBM Plex Sans" panose="020B0503050203000203" pitchFamily="34" charset="0"/>
                <a:ea typeface="+mn-ea"/>
                <a:cs typeface="+mn-cs"/>
              </a:defRPr>
            </a:lvl1pPr>
          </a:lstStyle>
          <a:p>
            <a:pPr lvl="0" defTabSz="1829379"/>
            <a:r>
              <a:rPr lang="en-US" dirty="0"/>
              <a:t>1 Source</a:t>
            </a:r>
          </a:p>
          <a:p>
            <a:pPr lvl="0" defTabSz="1829379"/>
            <a:r>
              <a:rPr lang="en-US" dirty="0"/>
              <a:t>2 Source</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hasCustomPrompt="1"/>
          </p:nvPr>
        </p:nvSpPr>
        <p:spPr>
          <a:xfrm>
            <a:off x="12763500" y="576072"/>
            <a:ext cx="7620000" cy="6288087"/>
          </a:xfrm>
        </p:spPr>
        <p:txBody>
          <a:bodyPr/>
          <a:lstStyle>
            <a:lvl1pPr>
              <a:lnSpc>
                <a:spcPct val="100000"/>
              </a:lnSpc>
              <a:spcBef>
                <a:spcPts val="0"/>
              </a:spcBef>
              <a:defRPr sz="6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44/64/86pt text, add superscript number at end of claim.</a:t>
            </a:r>
            <a:r>
              <a:rPr lang="en-US" baseline="30000" dirty="0"/>
              <a:t>2</a:t>
            </a:r>
            <a:endParaRPr lang="en-US" dirty="0"/>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hasCustomPrompt="1"/>
          </p:nvPr>
        </p:nvSpPr>
        <p:spPr>
          <a:xfrm>
            <a:off x="576072" y="576072"/>
            <a:ext cx="7623175" cy="6288087"/>
          </a:xfrm>
        </p:spPr>
        <p:txBody>
          <a:bodyPr/>
          <a:lstStyle>
            <a:lvl1pPr>
              <a:lnSpc>
                <a:spcPct val="100000"/>
              </a:lnSpc>
              <a:spcBef>
                <a:spcPts val="0"/>
              </a:spcBef>
              <a:defRPr sz="6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r>
              <a:rPr lang="en-US" dirty="0"/>
              <a:t>44/64/86pt text, add superscript number at end of claim.</a:t>
            </a:r>
            <a:r>
              <a:rPr lang="en-US" baseline="30000" dirty="0"/>
              <a:t>1</a:t>
            </a:r>
            <a:endParaRPr lang="en-US" dirty="0"/>
          </a:p>
        </p:txBody>
      </p:sp>
    </p:spTree>
    <p:extLst>
      <p:ext uri="{BB962C8B-B14F-4D97-AF65-F5344CB8AC3E}">
        <p14:creationId xmlns:p14="http://schemas.microsoft.com/office/powerpoint/2010/main" val="233967016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40885ABB-6EC5-6A2D-0502-8F5562479814}"/>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a:p>
            <a:pPr lvl="0" defTabSz="1829379"/>
            <a:r>
              <a:rPr lang="en-US" dirty="0"/>
              <a:t>2 Source</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hasCustomPrompt="1"/>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r>
              <a:rPr lang="en-US" dirty="0"/>
              <a:t>44/64/86pt text, add superscript number at end of claim.</a:t>
            </a:r>
            <a:r>
              <a:rPr lang="en-US" baseline="30000" dirty="0"/>
              <a:t>2</a:t>
            </a:r>
            <a:endParaRPr lang="en-US" dirty="0"/>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hasCustomPrompt="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r>
              <a:rPr lang="en-US" dirty="0"/>
              <a:t>44/64/86pt text, add superscript number at end of claim.</a:t>
            </a:r>
            <a:r>
              <a:rPr lang="en-US" baseline="30000" dirty="0"/>
              <a:t>1</a:t>
            </a:r>
            <a:endParaRPr lang="en-US" dirty="0"/>
          </a:p>
        </p:txBody>
      </p:sp>
    </p:spTree>
    <p:extLst>
      <p:ext uri="{BB962C8B-B14F-4D97-AF65-F5344CB8AC3E}">
        <p14:creationId xmlns:p14="http://schemas.microsoft.com/office/powerpoint/2010/main" val="366771266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a:p>
            <a:pPr lvl="0" defTabSz="1829379"/>
            <a:r>
              <a:rPr lang="en-US" dirty="0"/>
              <a:t>2 Source</a:t>
            </a:r>
          </a:p>
          <a:p>
            <a:pPr lvl="0" defTabSz="1829379"/>
            <a:r>
              <a:rPr lang="en-US" dirty="0"/>
              <a:t>3 Source</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hasCustomPrompt="1"/>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44/64/86pt text, add superscript number at end of claim.</a:t>
            </a:r>
            <a:r>
              <a:rPr lang="en-US" baseline="30000" dirty="0"/>
              <a:t>2</a:t>
            </a:r>
            <a:endParaRPr lang="en-US" dirty="0"/>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hasCustomPrompt="1"/>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44/64/86pt text, add superscript number at end of claim.</a:t>
            </a:r>
            <a:r>
              <a:rPr lang="en-US" baseline="30000" dirty="0"/>
              <a:t>2</a:t>
            </a:r>
            <a:endParaRPr lang="en-US"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hasCustomPrompt="1"/>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44/64/86pt text, add superscript number at end of claim.</a:t>
            </a:r>
            <a:r>
              <a:rPr lang="en-US" baseline="30000" dirty="0"/>
              <a:t>1</a:t>
            </a:r>
            <a:endParaRPr lang="en-US" dirty="0"/>
          </a:p>
        </p:txBody>
      </p:sp>
      <p:sp>
        <p:nvSpPr>
          <p:cNvPr id="2" name="Title 1">
            <a:extLst>
              <a:ext uri="{FF2B5EF4-FFF2-40B4-BE49-F238E27FC236}">
                <a16:creationId xmlns:a16="http://schemas.microsoft.com/office/drawing/2014/main" id="{E7288969-2B6B-6E56-2F8B-80640B6A10FB}"/>
              </a:ext>
            </a:extLst>
          </p:cNvPr>
          <p:cNvSpPr>
            <a:spLocks noGrp="1"/>
          </p:cNvSpPr>
          <p:nvPr>
            <p:ph type="title" hasCustomPrompt="1"/>
          </p:nvPr>
        </p:nvSpPr>
        <p:spPr>
          <a:xfrm>
            <a:off x="576073" y="576072"/>
            <a:ext cx="4956176"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3509650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576072" y="577850"/>
            <a:ext cx="11050588" cy="2859087"/>
          </a:xfrm>
        </p:spPr>
        <p:txBody>
          <a:bodyPr rIns="457200"/>
          <a:lstStyle>
            <a:lvl1pPr>
              <a:lnSpc>
                <a:spcPct val="100000"/>
              </a:lnSpc>
              <a:defRPr sz="6400">
                <a:solidFill>
                  <a:schemeClr val="tx2"/>
                </a:solidFill>
              </a:defRPr>
            </a:lvl1pPr>
          </a:lstStyle>
          <a:p>
            <a:r>
              <a:rPr lang="en-US" dirty="0"/>
              <a:t>64/86pt section divider,</a:t>
            </a:r>
            <a:br>
              <a:rPr lang="en-US" dirty="0"/>
            </a:br>
            <a:r>
              <a:rPr lang="en-US" dirty="0"/>
              <a:t>3 lines maximum</a:t>
            </a:r>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 name="Text Placeholder 4">
            <a:extLst>
              <a:ext uri="{FF2B5EF4-FFF2-40B4-BE49-F238E27FC236}">
                <a16:creationId xmlns:a16="http://schemas.microsoft.com/office/drawing/2014/main" id="{9700D970-F8E5-FA2A-0176-7B90E9307C30}"/>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a:p>
            <a:pPr lvl="0" defTabSz="1829379"/>
            <a:r>
              <a:rPr lang="en-US" dirty="0"/>
              <a:t>2 Source</a:t>
            </a:r>
          </a:p>
          <a:p>
            <a:pPr lvl="0" defTabSz="1829379"/>
            <a:r>
              <a:rPr lang="en-US" dirty="0"/>
              <a:t>3 Source</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hasCustomPrompt="1"/>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28/36/44pt text, add superscript number at end of claim.</a:t>
            </a:r>
            <a:r>
              <a:rPr lang="en-US" baseline="30000" dirty="0"/>
              <a:t>1</a:t>
            </a:r>
            <a:endParaRPr lang="en-US" dirty="0"/>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hasCustomPrompt="1"/>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28/36/44pt text, add superscript number at end of claim.</a:t>
            </a:r>
            <a:r>
              <a:rPr lang="en-US" baseline="30000" dirty="0"/>
              <a:t>1</a:t>
            </a:r>
            <a:endParaRPr lang="en-US" dirty="0"/>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hasCustomPrompt="1"/>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r>
              <a:rPr lang="en-US" dirty="0"/>
              <a:t>28/36/44pt text, add superscript number at end of claim.</a:t>
            </a:r>
            <a:r>
              <a:rPr lang="en-US" baseline="30000" dirty="0"/>
              <a:t>1</a:t>
            </a:r>
            <a:endParaRPr lang="en-US" dirty="0"/>
          </a:p>
        </p:txBody>
      </p:sp>
      <p:sp>
        <p:nvSpPr>
          <p:cNvPr id="2" name="Title 1">
            <a:extLst>
              <a:ext uri="{FF2B5EF4-FFF2-40B4-BE49-F238E27FC236}">
                <a16:creationId xmlns:a16="http://schemas.microsoft.com/office/drawing/2014/main" id="{B158816C-8463-7842-E6C8-E62581E47767}"/>
              </a:ext>
            </a:extLst>
          </p:cNvPr>
          <p:cNvSpPr>
            <a:spLocks noGrp="1"/>
          </p:cNvSpPr>
          <p:nvPr>
            <p:ph type="title" hasCustomPrompt="1"/>
          </p:nvPr>
        </p:nvSpPr>
        <p:spPr>
          <a:xfrm>
            <a:off x="576073" y="576072"/>
            <a:ext cx="4956176"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1596242862"/>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IGARSS'25 Tutorial / © 2025 IBM Corporation</a:t>
            </a:r>
          </a:p>
        </p:txBody>
      </p:sp>
      <p:sp>
        <p:nvSpPr>
          <p:cNvPr id="3" name="Text Placeholder 4">
            <a:extLst>
              <a:ext uri="{FF2B5EF4-FFF2-40B4-BE49-F238E27FC236}">
                <a16:creationId xmlns:a16="http://schemas.microsoft.com/office/drawing/2014/main" id="{7BBD3B71-B924-8C26-C864-FB567DDF052A}"/>
              </a:ext>
            </a:extLst>
          </p:cNvPr>
          <p:cNvSpPr>
            <a:spLocks noGrp="1"/>
          </p:cNvSpPr>
          <p:nvPr>
            <p:ph type="body" sz="quarter" idx="19" hasCustomPrompt="1"/>
          </p:nvPr>
        </p:nvSpPr>
        <p:spPr>
          <a:xfrm>
            <a:off x="6667500" y="12804235"/>
            <a:ext cx="4951413"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hasCustomPrompt="1"/>
          </p:nvPr>
        </p:nvSpPr>
        <p:spPr>
          <a:xfrm>
            <a:off x="6667500" y="3429000"/>
            <a:ext cx="4951413" cy="8572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hasCustomPrompt="1"/>
          </p:nvPr>
        </p:nvSpPr>
        <p:spPr>
          <a:xfrm>
            <a:off x="576072" y="3429000"/>
            <a:ext cx="4956175" cy="8572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45A6F10C-DE12-B131-451B-1F147D046F59}"/>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2280143138"/>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IGARSS'25 Tutorial / © 2025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1592" y="12904628"/>
            <a:ext cx="270908" cy="246221"/>
          </a:xfrm>
          <a:prstGeom prst="rect">
            <a:avLst/>
          </a:prstGeom>
        </p:spPr>
        <p:txBody>
          <a:bodyPr/>
          <a:lstStyle>
            <a:lvl1pPr>
              <a:defRPr>
                <a:solidFill>
                  <a:schemeClr val="bg2"/>
                </a:solidFill>
              </a:defRPr>
            </a:lvl1pPr>
          </a:lstStyle>
          <a:p>
            <a:fld id="{86CB4B4D-7CA3-9044-876B-883B54F8677D}" type="slidenum">
              <a:rPr lang="en-US" smtClean="0"/>
              <a:pPr/>
              <a:t>‹nº›</a:t>
            </a:fld>
            <a:endParaRPr lang="en-US"/>
          </a:p>
        </p:txBody>
      </p:sp>
      <p:sp>
        <p:nvSpPr>
          <p:cNvPr id="5" name="Text Placeholder 4">
            <a:extLst>
              <a:ext uri="{FF2B5EF4-FFF2-40B4-BE49-F238E27FC236}">
                <a16:creationId xmlns:a16="http://schemas.microsoft.com/office/drawing/2014/main" id="{2D7ED373-8451-02C9-6CF3-589615C6E351}"/>
              </a:ext>
            </a:extLst>
          </p:cNvPr>
          <p:cNvSpPr>
            <a:spLocks noGrp="1"/>
          </p:cNvSpPr>
          <p:nvPr>
            <p:ph type="body" sz="quarter" idx="19" hasCustomPrompt="1"/>
          </p:nvPr>
        </p:nvSpPr>
        <p:spPr>
          <a:xfrm>
            <a:off x="568324" y="11623133"/>
            <a:ext cx="4963923" cy="381001"/>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hasCustomPrompt="1"/>
          </p:nvPr>
        </p:nvSpPr>
        <p:spPr>
          <a:xfrm>
            <a:off x="576072" y="3429000"/>
            <a:ext cx="4956175" cy="8572500"/>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02BA7931-B9DA-93D1-B682-E1DADA7BCC41}"/>
              </a:ext>
            </a:extLst>
          </p:cNvPr>
          <p:cNvSpPr>
            <a:spLocks noGrp="1"/>
          </p:cNvSpPr>
          <p:nvPr>
            <p:ph type="title" hasCustomPrompt="1"/>
          </p:nvPr>
        </p:nvSpPr>
        <p:spPr>
          <a:xfrm>
            <a:off x="576072" y="576072"/>
            <a:ext cx="4956175"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058769698"/>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IGARSS'25 Tutorial / © 2025 IBM Corporation</a:t>
            </a:r>
          </a:p>
        </p:txBody>
      </p:sp>
      <p:sp>
        <p:nvSpPr>
          <p:cNvPr id="3" name="Text Placeholder 4">
            <a:extLst>
              <a:ext uri="{FF2B5EF4-FFF2-40B4-BE49-F238E27FC236}">
                <a16:creationId xmlns:a16="http://schemas.microsoft.com/office/drawing/2014/main" id="{D758DBAB-FF8E-84F6-EE7D-89E121967A8C}"/>
              </a:ext>
            </a:extLst>
          </p:cNvPr>
          <p:cNvSpPr>
            <a:spLocks noGrp="1"/>
          </p:cNvSpPr>
          <p:nvPr>
            <p:ph type="body" sz="quarter" idx="19" hasCustomPrompt="1"/>
          </p:nvPr>
        </p:nvSpPr>
        <p:spPr>
          <a:xfrm>
            <a:off x="568324" y="11623133"/>
            <a:ext cx="4963923" cy="381001"/>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hasCustomPrompt="1"/>
          </p:nvPr>
        </p:nvSpPr>
        <p:spPr>
          <a:xfrm>
            <a:off x="576072" y="3429000"/>
            <a:ext cx="4956175" cy="804524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2" name="Title 1">
            <a:extLst>
              <a:ext uri="{FF2B5EF4-FFF2-40B4-BE49-F238E27FC236}">
                <a16:creationId xmlns:a16="http://schemas.microsoft.com/office/drawing/2014/main" id="{4D542FF2-0265-F1D9-1196-E4D7799E6A9D}"/>
              </a:ext>
            </a:extLst>
          </p:cNvPr>
          <p:cNvSpPr>
            <a:spLocks noGrp="1"/>
          </p:cNvSpPr>
          <p:nvPr>
            <p:ph type="title" hasCustomPrompt="1"/>
          </p:nvPr>
        </p:nvSpPr>
        <p:spPr>
          <a:xfrm>
            <a:off x="576072" y="576072"/>
            <a:ext cx="4963923"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190521230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or imagery, top">
    <p:spTree>
      <p:nvGrpSpPr>
        <p:cNvPr id="1" name=""/>
        <p:cNvGrpSpPr/>
        <p:nvPr/>
      </p:nvGrpSpPr>
      <p:grpSpPr>
        <a:xfrm>
          <a:off x="0" y="0"/>
          <a:ext cx="0" cy="0"/>
          <a:chOff x="0" y="0"/>
          <a:chExt cx="0" cy="0"/>
        </a:xfrm>
      </p:grpSpPr>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0" y="0"/>
            <a:ext cx="24387175" cy="8005313"/>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IGARSS'25 Tutorial / © 2025 IBM Corporation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‹nº›</a:t>
            </a:fld>
            <a:endParaRPr lang="en-US"/>
          </a:p>
        </p:txBody>
      </p:sp>
      <p:sp>
        <p:nvSpPr>
          <p:cNvPr id="5" name="Text Placeholder 4">
            <a:extLst>
              <a:ext uri="{FF2B5EF4-FFF2-40B4-BE49-F238E27FC236}">
                <a16:creationId xmlns:a16="http://schemas.microsoft.com/office/drawing/2014/main" id="{C51AD4F4-058A-3DA4-A516-DB5BE9496D28}"/>
              </a:ext>
            </a:extLst>
          </p:cNvPr>
          <p:cNvSpPr>
            <a:spLocks noGrp="1"/>
          </p:cNvSpPr>
          <p:nvPr>
            <p:ph type="body" sz="quarter" idx="19"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2" name="Text Placeholder 5">
            <a:extLst>
              <a:ext uri="{FF2B5EF4-FFF2-40B4-BE49-F238E27FC236}">
                <a16:creationId xmlns:a16="http://schemas.microsoft.com/office/drawing/2014/main" id="{EFC21241-F58A-E38E-22F7-D1E8EECBDCF9}"/>
              </a:ext>
            </a:extLst>
          </p:cNvPr>
          <p:cNvSpPr>
            <a:spLocks noGrp="1"/>
          </p:cNvSpPr>
          <p:nvPr>
            <p:ph type="body" sz="quarter" idx="15" hasCustomPrompt="1"/>
          </p:nvPr>
        </p:nvSpPr>
        <p:spPr>
          <a:xfrm>
            <a:off x="12768263" y="8572500"/>
            <a:ext cx="11042841" cy="3429000"/>
          </a:xfrm>
        </p:spPr>
        <p:txBody>
          <a:bodyPr/>
          <a:lstStyle>
            <a:lvl1pPr>
              <a:lnSpc>
                <a:spcPct val="110000"/>
              </a:lnSpc>
              <a:spcBef>
                <a:spcPts val="0"/>
              </a:spcBef>
              <a:defRPr sz="3600">
                <a:solidFill>
                  <a:schemeClr val="tx1"/>
                </a:solidFill>
                <a:latin typeface="+mn-lt"/>
              </a:defRPr>
            </a:lvl1pPr>
            <a:lvl2pPr marL="256032" indent="-256032">
              <a:lnSpc>
                <a:spcPct val="110000"/>
              </a:lnSpc>
              <a:spcBef>
                <a:spcPts val="0"/>
              </a:spcBef>
              <a:defRPr sz="2800">
                <a:solidFill>
                  <a:schemeClr val="tx1"/>
                </a:solidFill>
                <a:latin typeface="+mn-lt"/>
              </a:defRPr>
            </a:lvl2pPr>
            <a:lvl3pPr marL="512064" indent="-256032">
              <a:lnSpc>
                <a:spcPct val="110000"/>
              </a:lnSpc>
              <a:spcBef>
                <a:spcPts val="0"/>
              </a:spcBef>
              <a:defRPr sz="2800">
                <a:solidFill>
                  <a:schemeClr val="tx1"/>
                </a:solidFill>
                <a:latin typeface="+mn-lt"/>
              </a:defRPr>
            </a:lvl3pPr>
            <a:lvl4pPr marL="768096" indent="-256032">
              <a:lnSpc>
                <a:spcPct val="110000"/>
              </a:lnSpc>
              <a:spcBef>
                <a:spcPts val="0"/>
              </a:spcBef>
              <a:defRPr sz="2800">
                <a:solidFill>
                  <a:schemeClr val="tx1"/>
                </a:solidFill>
                <a:latin typeface="+mn-lt"/>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hasCustomPrompt="1"/>
          </p:nvPr>
        </p:nvSpPr>
        <p:spPr>
          <a:xfrm>
            <a:off x="576072" y="8572500"/>
            <a:ext cx="11042841" cy="3429000"/>
          </a:xfrm>
        </p:spPr>
        <p:txBody>
          <a:bodyPr/>
          <a:lstStyle>
            <a:lvl1pPr>
              <a:lnSpc>
                <a:spcPct val="110000"/>
              </a:lnSpc>
              <a:spcBef>
                <a:spcPts val="0"/>
              </a:spcBef>
              <a:defRPr sz="3600">
                <a:solidFill>
                  <a:schemeClr val="tx1"/>
                </a:solidFill>
                <a:latin typeface="+mn-lt"/>
              </a:defRPr>
            </a:lvl1pPr>
            <a:lvl2pPr marL="256032" indent="-256032">
              <a:lnSpc>
                <a:spcPct val="110000"/>
              </a:lnSpc>
              <a:spcBef>
                <a:spcPts val="0"/>
              </a:spcBef>
              <a:defRPr sz="2800">
                <a:solidFill>
                  <a:schemeClr val="tx1"/>
                </a:solidFill>
                <a:latin typeface="+mn-lt"/>
              </a:defRPr>
            </a:lvl2pPr>
            <a:lvl3pPr marL="512064" indent="-256032">
              <a:lnSpc>
                <a:spcPct val="110000"/>
              </a:lnSpc>
              <a:spcBef>
                <a:spcPts val="0"/>
              </a:spcBef>
              <a:defRPr sz="2800">
                <a:solidFill>
                  <a:schemeClr val="tx1"/>
                </a:solidFill>
                <a:latin typeface="+mn-lt"/>
              </a:defRPr>
            </a:lvl3pPr>
            <a:lvl4pPr marL="768096" indent="-256032">
              <a:lnSpc>
                <a:spcPct val="110000"/>
              </a:lnSpc>
              <a:spcBef>
                <a:spcPts val="0"/>
              </a:spcBef>
              <a:defRPr sz="2800">
                <a:solidFill>
                  <a:schemeClr val="tx1"/>
                </a:solidFill>
                <a:latin typeface="+mn-lt"/>
              </a:defRPr>
            </a:lvl4pPr>
            <a:lvl5pPr>
              <a:lnSpc>
                <a:spcPct val="110000"/>
              </a:lnSpc>
              <a:spcBef>
                <a:spcPts val="0"/>
              </a:spcBef>
              <a:defRPr sz="2800">
                <a:solidFill>
                  <a:schemeClr val="tx1"/>
                </a:solidFill>
              </a:defRPr>
            </a:lvl5pPr>
          </a:lstStyle>
          <a:p>
            <a:pPr lvl="0"/>
            <a:r>
              <a:rPr lang="en-US" dirty="0"/>
              <a:t>24/28/36pt text</a:t>
            </a:r>
            <a:endParaRPr lang="en-GB" dirty="0"/>
          </a:p>
        </p:txBody>
      </p:sp>
    </p:spTree>
    <p:extLst>
      <p:ext uri="{BB962C8B-B14F-4D97-AF65-F5344CB8AC3E}">
        <p14:creationId xmlns:p14="http://schemas.microsoft.com/office/powerpoint/2010/main" val="476365938"/>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1592" y="12904628"/>
            <a:ext cx="270908" cy="246221"/>
          </a:xfrm>
          <a:prstGeom prst="rect">
            <a:avLst/>
          </a:prstGeom>
        </p:spPr>
        <p:txBody>
          <a:bodyPr/>
          <a:lstStyle>
            <a:lvl1pPr>
              <a:defRPr>
                <a:solidFill>
                  <a:schemeClr val="bg2"/>
                </a:solidFill>
              </a:defRPr>
            </a:lvl1pPr>
          </a:lstStyle>
          <a:p>
            <a:fld id="{86CB4B4D-7CA3-9044-876B-883B54F8677D}" type="slidenum">
              <a:rPr lang="en-US" smtClean="0"/>
              <a:pPr/>
              <a:t>‹nº›</a:t>
            </a:fld>
            <a:endParaRPr lang="en-US"/>
          </a:p>
        </p:txBody>
      </p:sp>
    </p:spTree>
    <p:extLst>
      <p:ext uri="{BB962C8B-B14F-4D97-AF65-F5344CB8AC3E}">
        <p14:creationId xmlns:p14="http://schemas.microsoft.com/office/powerpoint/2010/main" val="301429694"/>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023717155"/>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ry, desktop">
    <p:spTree>
      <p:nvGrpSpPr>
        <p:cNvPr id="1" name=""/>
        <p:cNvGrpSpPr/>
        <p:nvPr/>
      </p:nvGrpSpPr>
      <p:grpSpPr>
        <a:xfrm>
          <a:off x="0" y="0"/>
          <a:ext cx="0" cy="0"/>
          <a:chOff x="0" y="0"/>
          <a:chExt cx="0" cy="0"/>
        </a:xfrm>
      </p:grpSpPr>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9832694" y="2309149"/>
            <a:ext cx="13264587" cy="82816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IGARSS'25 Tutorial / © 2025 IBM Corporation</a:t>
            </a:r>
          </a:p>
        </p:txBody>
      </p:sp>
      <p:pic>
        <p:nvPicPr>
          <p:cNvPr id="3" name="Picture 2">
            <a:extLst>
              <a:ext uri="{FF2B5EF4-FFF2-40B4-BE49-F238E27FC236}">
                <a16:creationId xmlns:a16="http://schemas.microsoft.com/office/drawing/2014/main" id="{3D2E50F0-56E5-29DB-1C93-96FF9CCE2C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58173" y="2123798"/>
            <a:ext cx="13617463" cy="8651367"/>
          </a:xfrm>
          <a:prstGeom prst="rect">
            <a:avLst/>
          </a:prstGeom>
        </p:spPr>
      </p:pic>
      <p:pic>
        <p:nvPicPr>
          <p:cNvPr id="8" name="Picture 7">
            <a:extLst>
              <a:ext uri="{FF2B5EF4-FFF2-40B4-BE49-F238E27FC236}">
                <a16:creationId xmlns:a16="http://schemas.microsoft.com/office/drawing/2014/main" id="{42B3C37C-0EEB-4EB4-9CD9-0F6C8EDAC4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58173" y="10775165"/>
            <a:ext cx="13617463" cy="2410069"/>
          </a:xfrm>
          <a:prstGeom prst="rect">
            <a:avLst/>
          </a:prstGeom>
        </p:spPr>
      </p:pic>
      <p:sp>
        <p:nvSpPr>
          <p:cNvPr id="13" name="Text Placeholder 4">
            <a:extLst>
              <a:ext uri="{FF2B5EF4-FFF2-40B4-BE49-F238E27FC236}">
                <a16:creationId xmlns:a16="http://schemas.microsoft.com/office/drawing/2014/main" id="{25CE5C54-FD38-1F00-81CD-D5D70D76B925}"/>
              </a:ext>
            </a:extLst>
          </p:cNvPr>
          <p:cNvSpPr>
            <a:spLocks noGrp="1"/>
          </p:cNvSpPr>
          <p:nvPr>
            <p:ph type="body" sz="quarter" idx="19" hasCustomPrompt="1"/>
          </p:nvPr>
        </p:nvSpPr>
        <p:spPr>
          <a:xfrm>
            <a:off x="568324" y="11623133"/>
            <a:ext cx="4963923" cy="381001"/>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12" name="Text Placeholder 5">
            <a:extLst>
              <a:ext uri="{FF2B5EF4-FFF2-40B4-BE49-F238E27FC236}">
                <a16:creationId xmlns:a16="http://schemas.microsoft.com/office/drawing/2014/main" id="{0937C97A-CC53-576F-8842-808FCDDD07AE}"/>
              </a:ext>
            </a:extLst>
          </p:cNvPr>
          <p:cNvSpPr>
            <a:spLocks noGrp="1"/>
          </p:cNvSpPr>
          <p:nvPr>
            <p:ph type="body" sz="quarter" idx="12" hasCustomPrompt="1"/>
          </p:nvPr>
        </p:nvSpPr>
        <p:spPr>
          <a:xfrm>
            <a:off x="576072" y="3429000"/>
            <a:ext cx="4956175" cy="8045245"/>
          </a:xfrm>
        </p:spPr>
        <p:txBody>
          <a:bodyPr/>
          <a:lstStyle>
            <a:lvl1pPr>
              <a:lnSpc>
                <a:spcPct val="110000"/>
              </a:lnSpc>
              <a:spcBef>
                <a:spcPts val="0"/>
              </a:spcBef>
              <a:defRPr sz="36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24/28/36pt text</a:t>
            </a:r>
            <a:endParaRPr lang="en-GB" dirty="0"/>
          </a:p>
        </p:txBody>
      </p:sp>
      <p:sp>
        <p:nvSpPr>
          <p:cNvPr id="6" name="Title 1">
            <a:extLst>
              <a:ext uri="{FF2B5EF4-FFF2-40B4-BE49-F238E27FC236}">
                <a16:creationId xmlns:a16="http://schemas.microsoft.com/office/drawing/2014/main" id="{863DD04B-F4E0-85B4-E4F9-D4F37A572612}"/>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36/44/64/86pt headline</a:t>
            </a:r>
          </a:p>
        </p:txBody>
      </p:sp>
    </p:spTree>
    <p:extLst>
      <p:ext uri="{BB962C8B-B14F-4D97-AF65-F5344CB8AC3E}">
        <p14:creationId xmlns:p14="http://schemas.microsoft.com/office/powerpoint/2010/main" val="505439633"/>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am, 6 persons">
    <p:spTree>
      <p:nvGrpSpPr>
        <p:cNvPr id="1" name=""/>
        <p:cNvGrpSpPr/>
        <p:nvPr/>
      </p:nvGrpSpPr>
      <p:grpSpPr>
        <a:xfrm>
          <a:off x="0" y="0"/>
          <a:ext cx="0" cy="0"/>
          <a:chOff x="0" y="0"/>
          <a:chExt cx="0" cy="0"/>
        </a:xfrm>
      </p:grpSpPr>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hasCustomPrompt="1"/>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hasCustomPrompt="1"/>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hasCustomPrompt="1"/>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hasCustomPrompt="1"/>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hasCustomPrompt="1"/>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hasCustomPrompt="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a:p>
            <a:r>
              <a:rPr lang="en-US" dirty="0"/>
              <a:t>—</a:t>
            </a:r>
          </a:p>
          <a:p>
            <a:r>
              <a:rPr lang="en-US" dirty="0" err="1"/>
              <a:t>email.address@ibm.com</a:t>
            </a:r>
            <a:br>
              <a:rPr lang="en-US" dirty="0"/>
            </a:br>
            <a:r>
              <a:rPr lang="en-US" dirty="0"/>
              <a:t>+41 23 456 78 90</a:t>
            </a:r>
          </a:p>
        </p:txBody>
      </p:sp>
      <p:sp>
        <p:nvSpPr>
          <p:cNvPr id="3" name="Title 1">
            <a:extLst>
              <a:ext uri="{FF2B5EF4-FFF2-40B4-BE49-F238E27FC236}">
                <a16:creationId xmlns:a16="http://schemas.microsoft.com/office/drawing/2014/main" id="{A3B6ED4B-4012-AC2F-1269-385D96505770}"/>
              </a:ext>
            </a:extLst>
          </p:cNvPr>
          <p:cNvSpPr>
            <a:spLocks noGrp="1"/>
          </p:cNvSpPr>
          <p:nvPr>
            <p:ph type="title" hasCustomPrompt="1"/>
          </p:nvPr>
        </p:nvSpPr>
        <p:spPr>
          <a:xfrm>
            <a:off x="576072" y="576072"/>
            <a:ext cx="8561578"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121534977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am, 8 person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IGARSS'25 Tutorial / © 2025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3" name="Text Placeholder 4">
            <a:extLst>
              <a:ext uri="{FF2B5EF4-FFF2-40B4-BE49-F238E27FC236}">
                <a16:creationId xmlns:a16="http://schemas.microsoft.com/office/drawing/2014/main" id="{7FBB3AE2-C0F4-CEA5-231A-00670483DD99}"/>
              </a:ext>
            </a:extLst>
          </p:cNvPr>
          <p:cNvSpPr>
            <a:spLocks noGrp="1"/>
          </p:cNvSpPr>
          <p:nvPr>
            <p:ph type="body" sz="quarter" idx="28" hasCustomPrompt="1"/>
          </p:nvPr>
        </p:nvSpPr>
        <p:spPr>
          <a:xfrm>
            <a:off x="6667500" y="12804235"/>
            <a:ext cx="11049000" cy="38154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defTabSz="1829379"/>
            <a:r>
              <a:rPr lang="en-US" dirty="0"/>
              <a:t>1 Source</a:t>
            </a:r>
          </a:p>
        </p:txBody>
      </p:sp>
      <p:sp>
        <p:nvSpPr>
          <p:cNvPr id="30" name="Picture Placeholder 7" descr="Place bio portrait here">
            <a:extLst>
              <a:ext uri="{FF2B5EF4-FFF2-40B4-BE49-F238E27FC236}">
                <a16:creationId xmlns:a16="http://schemas.microsoft.com/office/drawing/2014/main" id="{1F9257D5-1BC8-7EDC-BC6B-78C29474D9B5}"/>
              </a:ext>
            </a:extLst>
          </p:cNvPr>
          <p:cNvSpPr>
            <a:spLocks noGrp="1"/>
          </p:cNvSpPr>
          <p:nvPr>
            <p:ph type="pic" sz="quarter" idx="41" hasCustomPrompt="1"/>
          </p:nvPr>
        </p:nvSpPr>
        <p:spPr>
          <a:xfrm>
            <a:off x="18862313"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26" name="Picture Placeholder 7" descr="Place bio portrait here">
            <a:extLst>
              <a:ext uri="{FF2B5EF4-FFF2-40B4-BE49-F238E27FC236}">
                <a16:creationId xmlns:a16="http://schemas.microsoft.com/office/drawing/2014/main" id="{068E03CE-C21B-4C78-4C4F-47FF5018AFC7}"/>
              </a:ext>
            </a:extLst>
          </p:cNvPr>
          <p:cNvSpPr>
            <a:spLocks noGrp="1"/>
          </p:cNvSpPr>
          <p:nvPr>
            <p:ph type="pic" sz="quarter" idx="37" hasCustomPrompt="1"/>
          </p:nvPr>
        </p:nvSpPr>
        <p:spPr>
          <a:xfrm>
            <a:off x="12775021"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4" name="Picture Placeholder 7" descr="Place bio portrait here">
            <a:extLst>
              <a:ext uri="{FF2B5EF4-FFF2-40B4-BE49-F238E27FC236}">
                <a16:creationId xmlns:a16="http://schemas.microsoft.com/office/drawing/2014/main" id="{B2FF0B05-9CA3-AE1A-4A29-2C82BE3A132C}"/>
              </a:ext>
            </a:extLst>
          </p:cNvPr>
          <p:cNvSpPr>
            <a:spLocks noGrp="1"/>
          </p:cNvSpPr>
          <p:nvPr>
            <p:ph type="pic" sz="quarter" idx="33" hasCustomPrompt="1"/>
          </p:nvPr>
        </p:nvSpPr>
        <p:spPr>
          <a:xfrm>
            <a:off x="6661604"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6" name="Picture Placeholder 7" descr="Place bio portrait here">
            <a:extLst>
              <a:ext uri="{FF2B5EF4-FFF2-40B4-BE49-F238E27FC236}">
                <a16:creationId xmlns:a16="http://schemas.microsoft.com/office/drawing/2014/main" id="{627C4723-C6F3-FCD8-4B40-40E521E3262B}"/>
              </a:ext>
            </a:extLst>
          </p:cNvPr>
          <p:cNvSpPr>
            <a:spLocks noGrp="1"/>
          </p:cNvSpPr>
          <p:nvPr>
            <p:ph type="pic" sz="quarter" idx="29" hasCustomPrompt="1"/>
          </p:nvPr>
        </p:nvSpPr>
        <p:spPr>
          <a:xfrm>
            <a:off x="587375" y="8285081"/>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28" name="Picture Placeholder 7" descr="Place bio portrait here">
            <a:extLst>
              <a:ext uri="{FF2B5EF4-FFF2-40B4-BE49-F238E27FC236}">
                <a16:creationId xmlns:a16="http://schemas.microsoft.com/office/drawing/2014/main" id="{A8F6B4D8-3190-7E75-707F-5BF188433FE3}"/>
              </a:ext>
            </a:extLst>
          </p:cNvPr>
          <p:cNvSpPr>
            <a:spLocks noGrp="1"/>
          </p:cNvSpPr>
          <p:nvPr>
            <p:ph type="pic" sz="quarter" idx="39" hasCustomPrompt="1"/>
          </p:nvPr>
        </p:nvSpPr>
        <p:spPr>
          <a:xfrm>
            <a:off x="18862313"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6" name="Picture Placeholder 7" descr="Place bio portrait here">
            <a:extLst>
              <a:ext uri="{FF2B5EF4-FFF2-40B4-BE49-F238E27FC236}">
                <a16:creationId xmlns:a16="http://schemas.microsoft.com/office/drawing/2014/main" id="{987278BF-863E-5404-3005-82BE785411E5}"/>
              </a:ext>
            </a:extLst>
          </p:cNvPr>
          <p:cNvSpPr>
            <a:spLocks noGrp="1"/>
          </p:cNvSpPr>
          <p:nvPr>
            <p:ph type="pic" sz="quarter" idx="35" hasCustomPrompt="1"/>
          </p:nvPr>
        </p:nvSpPr>
        <p:spPr>
          <a:xfrm>
            <a:off x="12775021"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9" name="Picture Placeholder 7" descr="Place bio portrait here">
            <a:extLst>
              <a:ext uri="{FF2B5EF4-FFF2-40B4-BE49-F238E27FC236}">
                <a16:creationId xmlns:a16="http://schemas.microsoft.com/office/drawing/2014/main" id="{533242D2-3D37-8191-BAAB-507A7EADD7B9}"/>
              </a:ext>
            </a:extLst>
          </p:cNvPr>
          <p:cNvSpPr>
            <a:spLocks noGrp="1"/>
          </p:cNvSpPr>
          <p:nvPr>
            <p:ph type="pic" sz="quarter" idx="31" hasCustomPrompt="1"/>
          </p:nvPr>
        </p:nvSpPr>
        <p:spPr>
          <a:xfrm>
            <a:off x="6661604"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87375" y="3429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31" name="Text Placeholder 9">
            <a:extLst>
              <a:ext uri="{FF2B5EF4-FFF2-40B4-BE49-F238E27FC236}">
                <a16:creationId xmlns:a16="http://schemas.microsoft.com/office/drawing/2014/main" id="{EE624659-5BD7-64AA-8069-9A58BC637A3E}"/>
              </a:ext>
            </a:extLst>
          </p:cNvPr>
          <p:cNvSpPr>
            <a:spLocks noGrp="1"/>
          </p:cNvSpPr>
          <p:nvPr>
            <p:ph type="body" sz="quarter" idx="42" hasCustomPrompt="1"/>
          </p:nvPr>
        </p:nvSpPr>
        <p:spPr>
          <a:xfrm>
            <a:off x="18862313"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7" name="Text Placeholder 9">
            <a:extLst>
              <a:ext uri="{FF2B5EF4-FFF2-40B4-BE49-F238E27FC236}">
                <a16:creationId xmlns:a16="http://schemas.microsoft.com/office/drawing/2014/main" id="{650A75C8-C3EF-9BEF-3416-7FEFE4B9F194}"/>
              </a:ext>
            </a:extLst>
          </p:cNvPr>
          <p:cNvSpPr>
            <a:spLocks noGrp="1"/>
          </p:cNvSpPr>
          <p:nvPr>
            <p:ph type="body" sz="quarter" idx="38" hasCustomPrompt="1"/>
          </p:nvPr>
        </p:nvSpPr>
        <p:spPr>
          <a:xfrm>
            <a:off x="12775021"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15" name="Text Placeholder 9">
            <a:extLst>
              <a:ext uri="{FF2B5EF4-FFF2-40B4-BE49-F238E27FC236}">
                <a16:creationId xmlns:a16="http://schemas.microsoft.com/office/drawing/2014/main" id="{E611B9F7-1F31-90B4-D822-3F03A728566F}"/>
              </a:ext>
            </a:extLst>
          </p:cNvPr>
          <p:cNvSpPr>
            <a:spLocks noGrp="1"/>
          </p:cNvSpPr>
          <p:nvPr>
            <p:ph type="body" sz="quarter" idx="34" hasCustomPrompt="1"/>
          </p:nvPr>
        </p:nvSpPr>
        <p:spPr>
          <a:xfrm>
            <a:off x="6661604"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7" name="Text Placeholder 9">
            <a:extLst>
              <a:ext uri="{FF2B5EF4-FFF2-40B4-BE49-F238E27FC236}">
                <a16:creationId xmlns:a16="http://schemas.microsoft.com/office/drawing/2014/main" id="{67B14034-FAC0-3099-A366-06C5FD40206A}"/>
              </a:ext>
            </a:extLst>
          </p:cNvPr>
          <p:cNvSpPr>
            <a:spLocks noGrp="1"/>
          </p:cNvSpPr>
          <p:nvPr>
            <p:ph type="body" sz="quarter" idx="30" hasCustomPrompt="1"/>
          </p:nvPr>
        </p:nvSpPr>
        <p:spPr>
          <a:xfrm>
            <a:off x="587375" y="10997572"/>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9" name="Text Placeholder 9">
            <a:extLst>
              <a:ext uri="{FF2B5EF4-FFF2-40B4-BE49-F238E27FC236}">
                <a16:creationId xmlns:a16="http://schemas.microsoft.com/office/drawing/2014/main" id="{C3ED7EBC-D697-59FA-778C-3B2B62A4703F}"/>
              </a:ext>
            </a:extLst>
          </p:cNvPr>
          <p:cNvSpPr>
            <a:spLocks noGrp="1"/>
          </p:cNvSpPr>
          <p:nvPr>
            <p:ph type="body" sz="quarter" idx="40" hasCustomPrompt="1"/>
          </p:nvPr>
        </p:nvSpPr>
        <p:spPr>
          <a:xfrm>
            <a:off x="18862313"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5" name="Text Placeholder 9">
            <a:extLst>
              <a:ext uri="{FF2B5EF4-FFF2-40B4-BE49-F238E27FC236}">
                <a16:creationId xmlns:a16="http://schemas.microsoft.com/office/drawing/2014/main" id="{40796196-50CE-8556-7A85-9D3019B4FABD}"/>
              </a:ext>
            </a:extLst>
          </p:cNvPr>
          <p:cNvSpPr>
            <a:spLocks noGrp="1"/>
          </p:cNvSpPr>
          <p:nvPr>
            <p:ph type="body" sz="quarter" idx="36" hasCustomPrompt="1"/>
          </p:nvPr>
        </p:nvSpPr>
        <p:spPr>
          <a:xfrm>
            <a:off x="12775021"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13" name="Text Placeholder 9">
            <a:extLst>
              <a:ext uri="{FF2B5EF4-FFF2-40B4-BE49-F238E27FC236}">
                <a16:creationId xmlns:a16="http://schemas.microsoft.com/office/drawing/2014/main" id="{BA5D6DD3-88F6-8BA7-6741-7AE427EACB20}"/>
              </a:ext>
            </a:extLst>
          </p:cNvPr>
          <p:cNvSpPr>
            <a:spLocks noGrp="1"/>
          </p:cNvSpPr>
          <p:nvPr>
            <p:ph type="body" sz="quarter" idx="32" hasCustomPrompt="1"/>
          </p:nvPr>
        </p:nvSpPr>
        <p:spPr>
          <a:xfrm>
            <a:off x="6661604"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hasCustomPrompt="1"/>
          </p:nvPr>
        </p:nvSpPr>
        <p:spPr>
          <a:xfrm>
            <a:off x="587375" y="6141491"/>
            <a:ext cx="4956176" cy="999166"/>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r>
              <a:rPr lang="en-US" dirty="0" err="1"/>
              <a:t>Firstname</a:t>
            </a:r>
            <a:r>
              <a:rPr lang="en-US" dirty="0"/>
              <a:t> </a:t>
            </a:r>
            <a:r>
              <a:rPr lang="en-US" dirty="0" err="1"/>
              <a:t>Lastname</a:t>
            </a:r>
            <a:br>
              <a:rPr lang="en-US" dirty="0"/>
            </a:br>
            <a:r>
              <a:rPr lang="en-US" dirty="0"/>
              <a:t>Job Title</a:t>
            </a:r>
          </a:p>
        </p:txBody>
      </p:sp>
      <p:sp>
        <p:nvSpPr>
          <p:cNvPr id="2" name="Title 1">
            <a:extLst>
              <a:ext uri="{FF2B5EF4-FFF2-40B4-BE49-F238E27FC236}">
                <a16:creationId xmlns:a16="http://schemas.microsoft.com/office/drawing/2014/main" id="{9ED844A2-87DB-3EA2-D768-26329F28E9B3}"/>
              </a:ext>
            </a:extLst>
          </p:cNvPr>
          <p:cNvSpPr>
            <a:spLocks noGrp="1"/>
          </p:cNvSpPr>
          <p:nvPr>
            <p:ph type="title" hasCustomPrompt="1"/>
          </p:nvPr>
        </p:nvSpPr>
        <p:spPr>
          <a:xfrm>
            <a:off x="576072" y="576072"/>
            <a:ext cx="7424927" cy="1906588"/>
          </a:xfrm>
        </p:spPr>
        <p:txBody>
          <a:bodyPr/>
          <a:lstStyle>
            <a:lvl1pPr>
              <a:lnSpc>
                <a:spcPct val="100000"/>
              </a:lnSpc>
              <a:defRPr sz="6400">
                <a:solidFill>
                  <a:schemeClr val="tx2"/>
                </a:solidFill>
              </a:defRPr>
            </a:lvl1pPr>
          </a:lstStyle>
          <a:p>
            <a:r>
              <a:rPr lang="en-US" dirty="0"/>
              <a:t>36/44/64pt headline</a:t>
            </a:r>
          </a:p>
        </p:txBody>
      </p:sp>
    </p:spTree>
    <p:extLst>
      <p:ext uri="{BB962C8B-B14F-4D97-AF65-F5344CB8AC3E}">
        <p14:creationId xmlns:p14="http://schemas.microsoft.com/office/powerpoint/2010/main" val="252110472"/>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theme" Target="../theme/theme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9.xml"/><Relationship Id="rId21" Type="http://schemas.openxmlformats.org/officeDocument/2006/relationships/slideLayout" Target="../slideLayouts/slideLayout124.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63" Type="http://schemas.openxmlformats.org/officeDocument/2006/relationships/slideLayout" Target="../slideLayouts/slideLayout166.xml"/><Relationship Id="rId68" Type="http://schemas.openxmlformats.org/officeDocument/2006/relationships/slideLayout" Target="../slideLayouts/slideLayout171.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3" Type="http://schemas.openxmlformats.org/officeDocument/2006/relationships/slideLayout" Target="../slideLayouts/slideLayout156.xml"/><Relationship Id="rId58" Type="http://schemas.openxmlformats.org/officeDocument/2006/relationships/slideLayout" Target="../slideLayouts/slideLayout161.xml"/><Relationship Id="rId66" Type="http://schemas.openxmlformats.org/officeDocument/2006/relationships/slideLayout" Target="../slideLayouts/slideLayout169.xml"/><Relationship Id="rId5" Type="http://schemas.openxmlformats.org/officeDocument/2006/relationships/slideLayout" Target="../slideLayouts/slideLayout108.xml"/><Relationship Id="rId61" Type="http://schemas.openxmlformats.org/officeDocument/2006/relationships/slideLayout" Target="../slideLayouts/slideLayout164.xml"/><Relationship Id="rId19" Type="http://schemas.openxmlformats.org/officeDocument/2006/relationships/slideLayout" Target="../slideLayouts/slideLayout12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slideLayout" Target="../slideLayouts/slideLayout151.xml"/><Relationship Id="rId56" Type="http://schemas.openxmlformats.org/officeDocument/2006/relationships/slideLayout" Target="../slideLayouts/slideLayout159.xml"/><Relationship Id="rId64" Type="http://schemas.openxmlformats.org/officeDocument/2006/relationships/slideLayout" Target="../slideLayouts/slideLayout167.xml"/><Relationship Id="rId69" Type="http://schemas.openxmlformats.org/officeDocument/2006/relationships/theme" Target="../theme/theme3.xml"/><Relationship Id="rId8" Type="http://schemas.openxmlformats.org/officeDocument/2006/relationships/slideLayout" Target="../slideLayouts/slideLayout111.xml"/><Relationship Id="rId51" Type="http://schemas.openxmlformats.org/officeDocument/2006/relationships/slideLayout" Target="../slideLayouts/slideLayout154.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59" Type="http://schemas.openxmlformats.org/officeDocument/2006/relationships/slideLayout" Target="../slideLayouts/slideLayout162.xml"/><Relationship Id="rId67" Type="http://schemas.openxmlformats.org/officeDocument/2006/relationships/slideLayout" Target="../slideLayouts/slideLayout170.xml"/><Relationship Id="rId20" Type="http://schemas.openxmlformats.org/officeDocument/2006/relationships/slideLayout" Target="../slideLayouts/slideLayout123.xml"/><Relationship Id="rId41" Type="http://schemas.openxmlformats.org/officeDocument/2006/relationships/slideLayout" Target="../slideLayouts/slideLayout144.xml"/><Relationship Id="rId54" Type="http://schemas.openxmlformats.org/officeDocument/2006/relationships/slideLayout" Target="../slideLayouts/slideLayout157.xml"/><Relationship Id="rId62" Type="http://schemas.openxmlformats.org/officeDocument/2006/relationships/slideLayout" Target="../slideLayouts/slideLayout16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49" Type="http://schemas.openxmlformats.org/officeDocument/2006/relationships/slideLayout" Target="../slideLayouts/slideLayout152.xml"/><Relationship Id="rId57" Type="http://schemas.openxmlformats.org/officeDocument/2006/relationships/slideLayout" Target="../slideLayouts/slideLayout160.xml"/><Relationship Id="rId10" Type="http://schemas.openxmlformats.org/officeDocument/2006/relationships/slideLayout" Target="../slideLayouts/slideLayout113.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52" Type="http://schemas.openxmlformats.org/officeDocument/2006/relationships/slideLayout" Target="../slideLayouts/slideLayout155.xml"/><Relationship Id="rId60" Type="http://schemas.openxmlformats.org/officeDocument/2006/relationships/slideLayout" Target="../slideLayouts/slideLayout163.xml"/><Relationship Id="rId65" Type="http://schemas.openxmlformats.org/officeDocument/2006/relationships/slideLayout" Target="../slideLayouts/slideLayout168.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9" Type="http://schemas.openxmlformats.org/officeDocument/2006/relationships/slideLayout" Target="../slideLayouts/slideLayout142.xml"/><Relationship Id="rId34" Type="http://schemas.openxmlformats.org/officeDocument/2006/relationships/slideLayout" Target="../slideLayouts/slideLayout137.xml"/><Relationship Id="rId50" Type="http://schemas.openxmlformats.org/officeDocument/2006/relationships/slideLayout" Target="../slideLayouts/slideLayout153.xml"/><Relationship Id="rId55" Type="http://schemas.openxmlformats.org/officeDocument/2006/relationships/slideLayout" Target="../slideLayouts/slideLayout15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50" Type="http://schemas.openxmlformats.org/officeDocument/2006/relationships/slideLayout" Target="../slideLayouts/slideLayout221.xml"/><Relationship Id="rId55" Type="http://schemas.openxmlformats.org/officeDocument/2006/relationships/slideLayout" Target="../slideLayouts/slideLayout226.xml"/><Relationship Id="rId7" Type="http://schemas.openxmlformats.org/officeDocument/2006/relationships/slideLayout" Target="../slideLayouts/slideLayout17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slideLayout" Target="../slideLayouts/slideLayout224.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slideLayout" Target="../slideLayouts/slideLayout223.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56" Type="http://schemas.openxmlformats.org/officeDocument/2006/relationships/theme" Target="../theme/theme4.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54" Type="http://schemas.openxmlformats.org/officeDocument/2006/relationships/slideLayout" Target="../slideLayouts/slideLayout225.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EC9121FB-889C-F63D-BB06-5CBE8A387F6E}"/>
              </a:ext>
            </a:extLst>
          </p:cNvPr>
          <p:cNvGrpSpPr>
            <a:grpSpLocks noGrp="1" noUngrp="1" noRot="1" noMove="1" noResize="1"/>
          </p:cNvGrpSpPr>
          <p:nvPr userDrawn="1"/>
        </p:nvGrpSpPr>
        <p:grpSpPr>
          <a:xfrm>
            <a:off x="-338561" y="-336921"/>
            <a:ext cx="25067285" cy="14421294"/>
            <a:chOff x="-338561" y="-336921"/>
            <a:chExt cx="25067285" cy="14421294"/>
          </a:xfrm>
        </p:grpSpPr>
        <p:grpSp>
          <p:nvGrpSpPr>
            <p:cNvPr id="5" name="Group 4">
              <a:extLst>
                <a:ext uri="{FF2B5EF4-FFF2-40B4-BE49-F238E27FC236}">
                  <a16:creationId xmlns:a16="http://schemas.microsoft.com/office/drawing/2014/main" id="{8AEEC346-CCC3-AB25-594C-C639E7C70881}"/>
                </a:ext>
              </a:extLst>
            </p:cNvPr>
            <p:cNvGrpSpPr>
              <a:grpSpLocks noGrp="1" noUngrp="1" noRot="1" noMove="1" noResize="1"/>
            </p:cNvGrpSpPr>
            <p:nvPr userDrawn="1"/>
          </p:nvGrpSpPr>
          <p:grpSpPr>
            <a:xfrm>
              <a:off x="566340" y="13838085"/>
              <a:ext cx="23237189" cy="246288"/>
              <a:chOff x="228600" y="5143500"/>
              <a:chExt cx="8688062" cy="152400"/>
            </a:xfrm>
          </p:grpSpPr>
          <p:cxnSp>
            <p:nvCxnSpPr>
              <p:cNvPr id="26" name="Straight Connector 25">
                <a:extLst>
                  <a:ext uri="{FF2B5EF4-FFF2-40B4-BE49-F238E27FC236}">
                    <a16:creationId xmlns:a16="http://schemas.microsoft.com/office/drawing/2014/main" id="{9EB76CD0-E78E-E622-C451-8DE80B638ED2}"/>
                  </a:ext>
                </a:extLst>
              </p:cNvPr>
              <p:cNvCxnSpPr>
                <a:cxnSpLocks noGrp="1" noRot="1" noMove="1" noResize="1" noEditPoints="1" noAdjustHandles="1" noChangeArrowheads="1" noChangeShapeType="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9859279-0C0D-4B67-4067-8A5F39608DF6}"/>
                  </a:ext>
                </a:extLst>
              </p:cNvPr>
              <p:cNvCxnSpPr>
                <a:cxnSpLocks noGrp="1" noRot="1" noMove="1" noResize="1" noEditPoints="1" noAdjustHandles="1" noChangeArrowheads="1" noChangeShapeType="1"/>
              </p:cNvCxnSpPr>
              <p:nvPr userDrawn="1"/>
            </p:nvCxnSpPr>
            <p:spPr bwMode="auto">
              <a:xfrm rot="5400000" flipH="1">
                <a:off x="200647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866A6D4-D98D-1B47-D0E9-EA73292E8D22}"/>
                  </a:ext>
                </a:extLst>
              </p:cNvPr>
              <p:cNvCxnSpPr>
                <a:cxnSpLocks noGrp="1" noRot="1" noMove="1" noResize="1" noEditPoints="1" noAdjustHandles="1" noChangeArrowheads="1" noChangeShapeType="1"/>
              </p:cNvCxnSpPr>
              <p:nvPr userDrawn="1"/>
            </p:nvCxnSpPr>
            <p:spPr bwMode="auto">
              <a:xfrm rot="5400000" flipH="1">
                <a:off x="2219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6689679-056D-A867-77A4-F9633FFCA7D1}"/>
                  </a:ext>
                </a:extLst>
              </p:cNvPr>
              <p:cNvCxnSpPr>
                <a:cxnSpLocks noGrp="1" noRot="1" noMove="1" noResize="1" noEditPoints="1" noAdjustHandles="1" noChangeArrowheads="1" noChangeShapeType="1"/>
              </p:cNvCxnSpPr>
              <p:nvPr userDrawn="1"/>
            </p:nvCxnSpPr>
            <p:spPr bwMode="auto">
              <a:xfrm rot="5400000" flipH="1">
                <a:off x="243308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C71D164-DEB9-FE5A-9428-F4BE0775638D}"/>
                  </a:ext>
                </a:extLst>
              </p:cNvPr>
              <p:cNvCxnSpPr>
                <a:cxnSpLocks noGrp="1" noRot="1" noMove="1" noResize="1" noEditPoints="1" noAdjustHandles="1" noChangeArrowheads="1" noChangeShapeType="1"/>
              </p:cNvCxnSpPr>
              <p:nvPr userDrawn="1"/>
            </p:nvCxnSpPr>
            <p:spPr bwMode="auto">
              <a:xfrm rot="5400000" flipH="1">
                <a:off x="428582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E83CBB5-310B-9882-99BA-45553763677C}"/>
                  </a:ext>
                </a:extLst>
              </p:cNvPr>
              <p:cNvCxnSpPr>
                <a:cxnSpLocks noGrp="1" noRot="1" noMove="1" noResize="1" noEditPoints="1" noAdjustHandles="1" noChangeArrowheads="1" noChangeShapeType="1"/>
              </p:cNvCxnSpPr>
              <p:nvPr userDrawn="1"/>
            </p:nvCxnSpPr>
            <p:spPr bwMode="auto">
              <a:xfrm rot="5400000" flipH="1">
                <a:off x="449979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6760D86-CA43-DA84-3EB1-FF62C15F9701}"/>
                  </a:ext>
                </a:extLst>
              </p:cNvPr>
              <p:cNvCxnSpPr>
                <a:cxnSpLocks noGrp="1" noRot="1" noMove="1" noResize="1" noEditPoints="1" noAdjustHandles="1" noChangeArrowheads="1" noChangeShapeType="1"/>
              </p:cNvCxnSpPr>
              <p:nvPr userDrawn="1"/>
            </p:nvCxnSpPr>
            <p:spPr bwMode="auto">
              <a:xfrm rot="5400000" flipH="1">
                <a:off x="471243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C103BAF-FC73-AE90-C815-B870418C1D76}"/>
                  </a:ext>
                </a:extLst>
              </p:cNvPr>
              <p:cNvCxnSpPr>
                <a:cxnSpLocks noGrp="1" noRot="1" noMove="1" noResize="1" noEditPoints="1" noAdjustHandles="1" noChangeArrowheads="1" noChangeShapeType="1"/>
              </p:cNvCxnSpPr>
              <p:nvPr userDrawn="1"/>
            </p:nvCxnSpPr>
            <p:spPr bwMode="auto">
              <a:xfrm rot="5400000" flipH="1">
                <a:off x="656384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906233C-8587-86F0-E1A2-C572EF054107}"/>
                  </a:ext>
                </a:extLst>
              </p:cNvPr>
              <p:cNvCxnSpPr>
                <a:cxnSpLocks noGrp="1" noRot="1" noMove="1" noResize="1" noEditPoints="1" noAdjustHandles="1" noChangeArrowheads="1" noChangeShapeType="1"/>
              </p:cNvCxnSpPr>
              <p:nvPr userDrawn="1"/>
            </p:nvCxnSpPr>
            <p:spPr bwMode="auto">
              <a:xfrm rot="5400000" flipH="1">
                <a:off x="67778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78AA47B-BF4C-5A08-8D9A-9A681E765D8B}"/>
                  </a:ext>
                </a:extLst>
              </p:cNvPr>
              <p:cNvCxnSpPr>
                <a:cxnSpLocks noGrp="1" noRot="1" noMove="1" noResize="1" noEditPoints="1" noAdjustHandles="1" noChangeArrowheads="1" noChangeShapeType="1"/>
              </p:cNvCxnSpPr>
              <p:nvPr userDrawn="1"/>
            </p:nvCxnSpPr>
            <p:spPr bwMode="auto">
              <a:xfrm rot="5400000" flipH="1">
                <a:off x="6993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7CFB644-E0E6-9FB0-7046-1B7C110F3AB6}"/>
                  </a:ext>
                </a:extLst>
              </p:cNvPr>
              <p:cNvCxnSpPr>
                <a:cxnSpLocks noGrp="1" noRot="1" noMove="1" noResize="1" noEditPoints="1" noAdjustHandles="1" noChangeArrowheads="1" noChangeShapeType="1"/>
              </p:cNvCxnSpPr>
              <p:nvPr userDrawn="1"/>
            </p:nvCxnSpPr>
            <p:spPr bwMode="auto">
              <a:xfrm rot="5400000" flipH="1">
                <a:off x="884046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B2B869FB-D501-1E16-FCBE-D47420A5FD10}"/>
                </a:ext>
              </a:extLst>
            </p:cNvPr>
            <p:cNvGrpSpPr>
              <a:grpSpLocks noGrp="1" noUngrp="1" noRot="1" noMove="1" noResize="1"/>
            </p:cNvGrpSpPr>
            <p:nvPr userDrawn="1"/>
          </p:nvGrpSpPr>
          <p:grpSpPr>
            <a:xfrm>
              <a:off x="-338561" y="581829"/>
              <a:ext cx="244566" cy="12555021"/>
              <a:chOff x="-109730" y="240859"/>
              <a:chExt cx="91440" cy="4661341"/>
            </a:xfrm>
          </p:grpSpPr>
          <p:cxnSp>
            <p:nvCxnSpPr>
              <p:cNvPr id="17" name="Straight Connector 16">
                <a:extLst>
                  <a:ext uri="{FF2B5EF4-FFF2-40B4-BE49-F238E27FC236}">
                    <a16:creationId xmlns:a16="http://schemas.microsoft.com/office/drawing/2014/main" id="{095BBADF-0FB4-03E1-E52D-EEA16C1CF6A7}"/>
                  </a:ext>
                </a:extLst>
              </p:cNvPr>
              <p:cNvCxnSpPr>
                <a:cxnSpLocks noGrp="1" noRot="1" noMove="1" noResize="1" noEditPoints="1" noAdjustHandles="1" noChangeArrowheads="1" noChangeShapeType="1"/>
              </p:cNvCxnSpPr>
              <p:nvPr userDrawn="1"/>
            </p:nvCxnSpPr>
            <p:spPr bwMode="auto">
              <a:xfrm flipH="1">
                <a:off x="-109730" y="6600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1B5F923-1354-C241-2F5D-451D75959992}"/>
                  </a:ext>
                </a:extLst>
              </p:cNvPr>
              <p:cNvCxnSpPr>
                <a:cxnSpLocks noGrp="1" noRot="1" noMove="1" noResize="1" noEditPoints="1" noAdjustHandles="1" noChangeArrowheads="1" noChangeShapeType="1"/>
              </p:cNvCxnSpPr>
              <p:nvPr userDrawn="1"/>
            </p:nvCxnSpPr>
            <p:spPr bwMode="auto">
              <a:xfrm flipH="1">
                <a:off x="-109730" y="129864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C6474E3-5E7E-CA8C-2EBB-3704C2AB4C5E}"/>
                  </a:ext>
                </a:extLst>
              </p:cNvPr>
              <p:cNvCxnSpPr>
                <a:cxnSpLocks noGrp="1" noRot="1" noMove="1" noResize="1" noEditPoints="1" noAdjustHandles="1" noChangeArrowheads="1" noChangeShapeType="1"/>
              </p:cNvCxnSpPr>
              <p:nvPr userDrawn="1"/>
            </p:nvCxnSpPr>
            <p:spPr bwMode="auto">
              <a:xfrm flipH="1">
                <a:off x="-109730" y="19356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723AAAA-B4D7-2C0A-94FE-11A5BD83CCE2}"/>
                  </a:ext>
                </a:extLst>
              </p:cNvPr>
              <p:cNvCxnSpPr>
                <a:cxnSpLocks noGrp="1" noRot="1" noMove="1" noResize="1" noEditPoints="1" noAdjustHandles="1" noChangeArrowheads="1" noChangeShapeType="1"/>
              </p:cNvCxnSpPr>
              <p:nvPr userDrawn="1"/>
            </p:nvCxnSpPr>
            <p:spPr bwMode="auto">
              <a:xfrm flipH="1">
                <a:off x="-109730" y="25741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34E9AB0-03E5-4821-2A50-1DAA17AAF7CC}"/>
                  </a:ext>
                </a:extLst>
              </p:cNvPr>
              <p:cNvCxnSpPr>
                <a:cxnSpLocks noGrp="1" noRot="1" noMove="1" noResize="1" noEditPoints="1" noAdjustHandles="1" noChangeArrowheads="1" noChangeShapeType="1"/>
              </p:cNvCxnSpPr>
              <p:nvPr userDrawn="1"/>
            </p:nvCxnSpPr>
            <p:spPr bwMode="auto">
              <a:xfrm flipH="1">
                <a:off x="-109730" y="32064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59E248E-0064-7A5A-AE7F-170BF317EDDF}"/>
                  </a:ext>
                </a:extLst>
              </p:cNvPr>
              <p:cNvCxnSpPr>
                <a:cxnSpLocks noGrp="1" noRot="1" noMove="1" noResize="1" noEditPoints="1" noAdjustHandles="1" noChangeArrowheads="1" noChangeShapeType="1"/>
              </p:cNvCxnSpPr>
              <p:nvPr userDrawn="1"/>
            </p:nvCxnSpPr>
            <p:spPr bwMode="auto">
              <a:xfrm flipH="1">
                <a:off x="-109730" y="393364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4024858-02D6-944D-238F-EF8030F555E1}"/>
                  </a:ext>
                </a:extLst>
              </p:cNvPr>
              <p:cNvCxnSpPr>
                <a:cxnSpLocks noGrp="1" noRot="1" noMove="1" noResize="1" noEditPoints="1" noAdjustHandles="1" noChangeArrowheads="1" noChangeShapeType="1"/>
              </p:cNvCxnSpPr>
              <p:nvPr userDrawn="1"/>
            </p:nvCxnSpPr>
            <p:spPr bwMode="auto">
              <a:xfrm flipH="1">
                <a:off x="-109730" y="44787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F9B8E7F-C94C-D62E-C888-C353AB628C51}"/>
                  </a:ext>
                </a:extLst>
              </p:cNvPr>
              <p:cNvCxnSpPr>
                <a:cxnSpLocks noGrp="1" noRot="1" noMove="1" noResize="1" noEditPoints="1" noAdjustHandles="1" noChangeArrowheads="1" noChangeShapeType="1"/>
              </p:cNvCxnSpPr>
              <p:nvPr userDrawn="1"/>
            </p:nvCxnSpPr>
            <p:spPr bwMode="auto">
              <a:xfrm flipH="1">
                <a:off x="-109730" y="24085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E9378A3-E21F-3198-296F-F7497F1529B2}"/>
                  </a:ext>
                </a:extLst>
              </p:cNvPr>
              <p:cNvCxnSpPr>
                <a:cxnSpLocks noGrp="1" noRot="1" noMove="1" noResize="1" noEditPoints="1" noAdjustHandles="1" noChangeArrowheads="1" noChangeShapeType="1"/>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BC01CBE3-2B4C-F59E-95CF-E05515FE6BD7}"/>
                </a:ext>
              </a:extLst>
            </p:cNvPr>
            <p:cNvGrpSpPr>
              <a:grpSpLocks noGrp="1" noUngrp="1" noRot="1" noMove="1" noResize="1"/>
            </p:cNvGrpSpPr>
            <p:nvPr userDrawn="1"/>
          </p:nvGrpSpPr>
          <p:grpSpPr>
            <a:xfrm>
              <a:off x="24484158" y="581829"/>
              <a:ext cx="244566" cy="12555021"/>
              <a:chOff x="-109730" y="240859"/>
              <a:chExt cx="91440" cy="4661341"/>
            </a:xfrm>
          </p:grpSpPr>
          <p:cxnSp>
            <p:nvCxnSpPr>
              <p:cNvPr id="52" name="Straight Connector 51">
                <a:extLst>
                  <a:ext uri="{FF2B5EF4-FFF2-40B4-BE49-F238E27FC236}">
                    <a16:creationId xmlns:a16="http://schemas.microsoft.com/office/drawing/2014/main" id="{452641D2-F2DB-57B4-FF15-E07EE5EF755A}"/>
                  </a:ext>
                </a:extLst>
              </p:cNvPr>
              <p:cNvCxnSpPr>
                <a:cxnSpLocks noGrp="1" noRot="1" noMove="1" noResize="1" noEditPoints="1" noAdjustHandles="1" noChangeArrowheads="1" noChangeShapeType="1"/>
              </p:cNvCxnSpPr>
              <p:nvPr userDrawn="1"/>
            </p:nvCxnSpPr>
            <p:spPr bwMode="auto">
              <a:xfrm flipH="1">
                <a:off x="-109730" y="6600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E871324-CDD3-AE19-F414-F6BFC0497B8D}"/>
                  </a:ext>
                </a:extLst>
              </p:cNvPr>
              <p:cNvCxnSpPr>
                <a:cxnSpLocks noGrp="1" noRot="1" noMove="1" noResize="1" noEditPoints="1" noAdjustHandles="1" noChangeArrowheads="1" noChangeShapeType="1"/>
              </p:cNvCxnSpPr>
              <p:nvPr userDrawn="1"/>
            </p:nvCxnSpPr>
            <p:spPr bwMode="auto">
              <a:xfrm flipH="1">
                <a:off x="-109730" y="129864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F673CA9-44B8-163C-9B29-6FE730D04471}"/>
                  </a:ext>
                </a:extLst>
              </p:cNvPr>
              <p:cNvCxnSpPr>
                <a:cxnSpLocks noGrp="1" noRot="1" noMove="1" noResize="1" noEditPoints="1" noAdjustHandles="1" noChangeArrowheads="1" noChangeShapeType="1"/>
              </p:cNvCxnSpPr>
              <p:nvPr userDrawn="1"/>
            </p:nvCxnSpPr>
            <p:spPr bwMode="auto">
              <a:xfrm flipH="1">
                <a:off x="-109730" y="19356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F4296ED-C442-D5BC-A680-C88890A085D7}"/>
                  </a:ext>
                </a:extLst>
              </p:cNvPr>
              <p:cNvCxnSpPr>
                <a:cxnSpLocks noGrp="1" noRot="1" noMove="1" noResize="1" noEditPoints="1" noAdjustHandles="1" noChangeArrowheads="1" noChangeShapeType="1"/>
              </p:cNvCxnSpPr>
              <p:nvPr userDrawn="1"/>
            </p:nvCxnSpPr>
            <p:spPr bwMode="auto">
              <a:xfrm flipH="1">
                <a:off x="-109730" y="25741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D6151CD-F899-5119-CD99-6B1713E4B003}"/>
                  </a:ext>
                </a:extLst>
              </p:cNvPr>
              <p:cNvCxnSpPr>
                <a:cxnSpLocks noGrp="1" noRot="1" noMove="1" noResize="1" noEditPoints="1" noAdjustHandles="1" noChangeArrowheads="1" noChangeShapeType="1"/>
              </p:cNvCxnSpPr>
              <p:nvPr userDrawn="1"/>
            </p:nvCxnSpPr>
            <p:spPr bwMode="auto">
              <a:xfrm flipH="1">
                <a:off x="-109730" y="32064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2F04E12-6809-E86B-29D6-E2262E78CF74}"/>
                  </a:ext>
                </a:extLst>
              </p:cNvPr>
              <p:cNvCxnSpPr>
                <a:cxnSpLocks noGrp="1" noRot="1" noMove="1" noResize="1" noEditPoints="1" noAdjustHandles="1" noChangeArrowheads="1" noChangeShapeType="1"/>
              </p:cNvCxnSpPr>
              <p:nvPr userDrawn="1"/>
            </p:nvCxnSpPr>
            <p:spPr bwMode="auto">
              <a:xfrm flipH="1">
                <a:off x="-109730" y="393364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1602E8F-3F6D-87E8-4468-C7C7BEFE399D}"/>
                  </a:ext>
                </a:extLst>
              </p:cNvPr>
              <p:cNvCxnSpPr>
                <a:cxnSpLocks noGrp="1" noRot="1" noMove="1" noResize="1" noEditPoints="1" noAdjustHandles="1" noChangeArrowheads="1" noChangeShapeType="1"/>
              </p:cNvCxnSpPr>
              <p:nvPr userDrawn="1"/>
            </p:nvCxnSpPr>
            <p:spPr bwMode="auto">
              <a:xfrm flipH="1">
                <a:off x="-109730" y="44787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10B2280-FC6A-D2B5-4BB4-0D7EC960737B}"/>
                  </a:ext>
                </a:extLst>
              </p:cNvPr>
              <p:cNvCxnSpPr>
                <a:cxnSpLocks noGrp="1" noRot="1" noMove="1" noResize="1" noEditPoints="1" noAdjustHandles="1" noChangeArrowheads="1" noChangeShapeType="1"/>
              </p:cNvCxnSpPr>
              <p:nvPr userDrawn="1"/>
            </p:nvCxnSpPr>
            <p:spPr bwMode="auto">
              <a:xfrm flipH="1">
                <a:off x="-109730" y="24085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E6C4E2-C3C2-4E63-EFD6-362FECAC9F98}"/>
                  </a:ext>
                </a:extLst>
              </p:cNvPr>
              <p:cNvCxnSpPr>
                <a:cxnSpLocks noGrp="1" noRot="1" noMove="1" noResize="1" noEditPoints="1" noAdjustHandles="1" noChangeArrowheads="1" noChangeShapeType="1"/>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A96045E1-CDA6-0310-B250-50BE84973312}"/>
                </a:ext>
              </a:extLst>
            </p:cNvPr>
            <p:cNvGrpSpPr>
              <a:grpSpLocks noGrp="1" noUngrp="1" noRot="1" noMove="1" noResize="1"/>
            </p:cNvGrpSpPr>
            <p:nvPr userDrawn="1"/>
          </p:nvGrpSpPr>
          <p:grpSpPr>
            <a:xfrm>
              <a:off x="566340" y="-336921"/>
              <a:ext cx="23237189" cy="246288"/>
              <a:chOff x="228600" y="5143500"/>
              <a:chExt cx="8688062" cy="152400"/>
            </a:xfrm>
          </p:grpSpPr>
          <p:cxnSp>
            <p:nvCxnSpPr>
              <p:cNvPr id="62" name="Straight Connector 61">
                <a:extLst>
                  <a:ext uri="{FF2B5EF4-FFF2-40B4-BE49-F238E27FC236}">
                    <a16:creationId xmlns:a16="http://schemas.microsoft.com/office/drawing/2014/main" id="{7C6EDB43-BB0B-1D4D-6ED0-8737F3DA4C1B}"/>
                  </a:ext>
                </a:extLst>
              </p:cNvPr>
              <p:cNvCxnSpPr>
                <a:cxnSpLocks noGrp="1" noRot="1" noMove="1" noResize="1" noEditPoints="1" noAdjustHandles="1" noChangeArrowheads="1" noChangeShapeType="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ACABF0-2EB3-3FCA-EA51-217F2BB4CED2}"/>
                  </a:ext>
                </a:extLst>
              </p:cNvPr>
              <p:cNvCxnSpPr>
                <a:cxnSpLocks noGrp="1" noRot="1" noMove="1" noResize="1" noEditPoints="1" noAdjustHandles="1" noChangeArrowheads="1" noChangeShapeType="1"/>
              </p:cNvCxnSpPr>
              <p:nvPr userDrawn="1"/>
            </p:nvCxnSpPr>
            <p:spPr bwMode="auto">
              <a:xfrm rot="5400000" flipH="1">
                <a:off x="200647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1807B9F-CF99-D9BC-1352-103937807A37}"/>
                  </a:ext>
                </a:extLst>
              </p:cNvPr>
              <p:cNvCxnSpPr>
                <a:cxnSpLocks noGrp="1" noRot="1" noMove="1" noResize="1" noEditPoints="1" noAdjustHandles="1" noChangeArrowheads="1" noChangeShapeType="1"/>
              </p:cNvCxnSpPr>
              <p:nvPr userDrawn="1"/>
            </p:nvCxnSpPr>
            <p:spPr bwMode="auto">
              <a:xfrm rot="5400000" flipH="1">
                <a:off x="2219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54851FF2-4CD2-5D8C-C681-E2A9216EF9B6}"/>
                  </a:ext>
                </a:extLst>
              </p:cNvPr>
              <p:cNvCxnSpPr>
                <a:cxnSpLocks noGrp="1" noRot="1" noMove="1" noResize="1" noEditPoints="1" noAdjustHandles="1" noChangeArrowheads="1" noChangeShapeType="1"/>
              </p:cNvCxnSpPr>
              <p:nvPr userDrawn="1"/>
            </p:nvCxnSpPr>
            <p:spPr bwMode="auto">
              <a:xfrm rot="5400000" flipH="1">
                <a:off x="243308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FC13C8F-C313-1C7A-7318-C4838D496769}"/>
                  </a:ext>
                </a:extLst>
              </p:cNvPr>
              <p:cNvCxnSpPr>
                <a:cxnSpLocks noGrp="1" noRot="1" noMove="1" noResize="1" noEditPoints="1" noAdjustHandles="1" noChangeArrowheads="1" noChangeShapeType="1"/>
              </p:cNvCxnSpPr>
              <p:nvPr userDrawn="1"/>
            </p:nvCxnSpPr>
            <p:spPr bwMode="auto">
              <a:xfrm rot="5400000" flipH="1">
                <a:off x="428582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8B6D55A1-58FB-4564-495D-7315FFAF5B06}"/>
                  </a:ext>
                </a:extLst>
              </p:cNvPr>
              <p:cNvCxnSpPr>
                <a:cxnSpLocks noGrp="1" noRot="1" noMove="1" noResize="1" noEditPoints="1" noAdjustHandles="1" noChangeArrowheads="1" noChangeShapeType="1"/>
              </p:cNvCxnSpPr>
              <p:nvPr userDrawn="1"/>
            </p:nvCxnSpPr>
            <p:spPr bwMode="auto">
              <a:xfrm rot="5400000" flipH="1">
                <a:off x="449979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E86EFD0-4D11-C707-4824-FF81E950A874}"/>
                  </a:ext>
                </a:extLst>
              </p:cNvPr>
              <p:cNvCxnSpPr>
                <a:cxnSpLocks noGrp="1" noRot="1" noMove="1" noResize="1" noEditPoints="1" noAdjustHandles="1" noChangeArrowheads="1" noChangeShapeType="1"/>
              </p:cNvCxnSpPr>
              <p:nvPr userDrawn="1"/>
            </p:nvCxnSpPr>
            <p:spPr bwMode="auto">
              <a:xfrm rot="5400000" flipH="1">
                <a:off x="471243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475FA1-57F0-7556-5FAF-CBDA007D5DBD}"/>
                  </a:ext>
                </a:extLst>
              </p:cNvPr>
              <p:cNvCxnSpPr>
                <a:cxnSpLocks noGrp="1" noRot="1" noMove="1" noResize="1" noEditPoints="1" noAdjustHandles="1" noChangeArrowheads="1" noChangeShapeType="1"/>
              </p:cNvCxnSpPr>
              <p:nvPr userDrawn="1"/>
            </p:nvCxnSpPr>
            <p:spPr bwMode="auto">
              <a:xfrm rot="5400000" flipH="1">
                <a:off x="656384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3C52A70-C2B3-3B8A-49D9-94559C7E32F0}"/>
                  </a:ext>
                </a:extLst>
              </p:cNvPr>
              <p:cNvCxnSpPr>
                <a:cxnSpLocks noGrp="1" noRot="1" noMove="1" noResize="1" noEditPoints="1" noAdjustHandles="1" noChangeArrowheads="1" noChangeShapeType="1"/>
              </p:cNvCxnSpPr>
              <p:nvPr userDrawn="1"/>
            </p:nvCxnSpPr>
            <p:spPr bwMode="auto">
              <a:xfrm rot="5400000" flipH="1">
                <a:off x="67778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12290A82-35F1-0448-F7E5-7FC0298A4702}"/>
                  </a:ext>
                </a:extLst>
              </p:cNvPr>
              <p:cNvCxnSpPr>
                <a:cxnSpLocks noGrp="1" noRot="1" noMove="1" noResize="1" noEditPoints="1" noAdjustHandles="1" noChangeArrowheads="1" noChangeShapeType="1"/>
              </p:cNvCxnSpPr>
              <p:nvPr userDrawn="1"/>
            </p:nvCxnSpPr>
            <p:spPr bwMode="auto">
              <a:xfrm rot="5400000" flipH="1">
                <a:off x="6993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7DF547AF-535B-0E05-B9AF-4DD601C55ABD}"/>
                  </a:ext>
                </a:extLst>
              </p:cNvPr>
              <p:cNvCxnSpPr>
                <a:cxnSpLocks noGrp="1" noRot="1" noMove="1" noResize="1" noEditPoints="1" noAdjustHandles="1" noChangeArrowheads="1" noChangeShapeType="1"/>
              </p:cNvCxnSpPr>
              <p:nvPr userDrawn="1"/>
            </p:nvCxnSpPr>
            <p:spPr bwMode="auto">
              <a:xfrm rot="5400000" flipH="1">
                <a:off x="884046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IGARSS'25 Tutorial / © 2025 IBM Corporation</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61" r:id="rId2"/>
    <p:sldLayoutId id="2147483945" r:id="rId3"/>
    <p:sldLayoutId id="2147483905" r:id="rId4"/>
    <p:sldLayoutId id="2147483963" r:id="rId5"/>
    <p:sldLayoutId id="2147483901" r:id="rId6"/>
    <p:sldLayoutId id="2147483692" r:id="rId7"/>
    <p:sldLayoutId id="2147483964" r:id="rId8"/>
    <p:sldLayoutId id="2147483907" r:id="rId9"/>
    <p:sldLayoutId id="2147483910" r:id="rId10"/>
    <p:sldLayoutId id="2147483965" r:id="rId11"/>
    <p:sldLayoutId id="2147483908" r:id="rId12"/>
    <p:sldLayoutId id="2147483909" r:id="rId13"/>
    <p:sldLayoutId id="2147483943" r:id="rId14"/>
    <p:sldLayoutId id="2147484032" r:id="rId15"/>
    <p:sldLayoutId id="2147483928" r:id="rId16"/>
    <p:sldLayoutId id="2147483973" r:id="rId17"/>
    <p:sldLayoutId id="2147483930" r:id="rId18"/>
    <p:sldLayoutId id="2147483968" r:id="rId19"/>
    <p:sldLayoutId id="2147483917" r:id="rId20"/>
    <p:sldLayoutId id="2147483966" r:id="rId21"/>
    <p:sldLayoutId id="2147483919" r:id="rId22"/>
    <p:sldLayoutId id="2147483923" r:id="rId23"/>
    <p:sldLayoutId id="2147483972" r:id="rId24"/>
    <p:sldLayoutId id="2147483953" r:id="rId25"/>
    <p:sldLayoutId id="2147483974" r:id="rId26"/>
    <p:sldLayoutId id="2147483924" r:id="rId27"/>
    <p:sldLayoutId id="2147483975" r:id="rId28"/>
    <p:sldLayoutId id="2147484028" r:id="rId29"/>
    <p:sldLayoutId id="2147483921" r:id="rId30"/>
    <p:sldLayoutId id="2147483976" r:id="rId31"/>
    <p:sldLayoutId id="2147484029" r:id="rId32"/>
    <p:sldLayoutId id="2147483916" r:id="rId33"/>
    <p:sldLayoutId id="2147483926" r:id="rId34"/>
    <p:sldLayoutId id="2147483912" r:id="rId35"/>
    <p:sldLayoutId id="2147483915" r:id="rId36"/>
    <p:sldLayoutId id="2147483914" r:id="rId37"/>
    <p:sldLayoutId id="2147483913" r:id="rId38"/>
    <p:sldLayoutId id="2147483937" r:id="rId39"/>
    <p:sldLayoutId id="2147483932" r:id="rId40"/>
    <p:sldLayoutId id="2147483934" r:id="rId41"/>
    <p:sldLayoutId id="2147483969" r:id="rId42"/>
    <p:sldLayoutId id="2147483935" r:id="rId43"/>
    <p:sldLayoutId id="2147483936" r:id="rId44"/>
    <p:sldLayoutId id="2147483970" r:id="rId45"/>
    <p:sldLayoutId id="2147483938" r:id="rId46"/>
    <p:sldLayoutId id="2147483977" r:id="rId47"/>
    <p:sldLayoutId id="2147483939" r:id="rId48"/>
    <p:sldLayoutId id="2147483978" r:id="rId49"/>
    <p:sldLayoutId id="2147484034" r:id="rId50"/>
    <p:sldLayoutId id="2147483971" r:id="rId51"/>
    <p:sldLayoutId id="2147484212" r:id="rId52"/>
  </p:sldLayoutIdLst>
  <p:transition spd="med"/>
  <p:hf hd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2" userDrawn="1">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633" userDrawn="1">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EC9121FB-889C-F63D-BB06-5CBE8A387F6E}"/>
              </a:ext>
            </a:extLst>
          </p:cNvPr>
          <p:cNvGrpSpPr>
            <a:grpSpLocks noGrp="1" noUngrp="1" noRot="1" noMove="1" noResize="1"/>
          </p:cNvGrpSpPr>
          <p:nvPr userDrawn="1"/>
        </p:nvGrpSpPr>
        <p:grpSpPr>
          <a:xfrm>
            <a:off x="-338561" y="-336921"/>
            <a:ext cx="25067285" cy="14421294"/>
            <a:chOff x="-338561" y="-336921"/>
            <a:chExt cx="25067285" cy="14421294"/>
          </a:xfrm>
        </p:grpSpPr>
        <p:grpSp>
          <p:nvGrpSpPr>
            <p:cNvPr id="5" name="Group 4">
              <a:extLst>
                <a:ext uri="{FF2B5EF4-FFF2-40B4-BE49-F238E27FC236}">
                  <a16:creationId xmlns:a16="http://schemas.microsoft.com/office/drawing/2014/main" id="{8AEEC346-CCC3-AB25-594C-C639E7C70881}"/>
                </a:ext>
              </a:extLst>
            </p:cNvPr>
            <p:cNvGrpSpPr>
              <a:grpSpLocks noGrp="1" noUngrp="1" noRot="1" noMove="1" noResize="1"/>
            </p:cNvGrpSpPr>
            <p:nvPr userDrawn="1"/>
          </p:nvGrpSpPr>
          <p:grpSpPr>
            <a:xfrm>
              <a:off x="566340" y="13838085"/>
              <a:ext cx="23237189" cy="246288"/>
              <a:chOff x="228600" y="5143500"/>
              <a:chExt cx="8688062" cy="152400"/>
            </a:xfrm>
          </p:grpSpPr>
          <p:cxnSp>
            <p:nvCxnSpPr>
              <p:cNvPr id="26" name="Straight Connector 25">
                <a:extLst>
                  <a:ext uri="{FF2B5EF4-FFF2-40B4-BE49-F238E27FC236}">
                    <a16:creationId xmlns:a16="http://schemas.microsoft.com/office/drawing/2014/main" id="{9EB76CD0-E78E-E622-C451-8DE80B638ED2}"/>
                  </a:ext>
                </a:extLst>
              </p:cNvPr>
              <p:cNvCxnSpPr>
                <a:cxnSpLocks noGrp="1" noRot="1" noMove="1" noResize="1" noEditPoints="1" noAdjustHandles="1" noChangeArrowheads="1" noChangeShapeType="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9859279-0C0D-4B67-4067-8A5F39608DF6}"/>
                  </a:ext>
                </a:extLst>
              </p:cNvPr>
              <p:cNvCxnSpPr>
                <a:cxnSpLocks noGrp="1" noRot="1" noMove="1" noResize="1" noEditPoints="1" noAdjustHandles="1" noChangeArrowheads="1" noChangeShapeType="1"/>
              </p:cNvCxnSpPr>
              <p:nvPr userDrawn="1"/>
            </p:nvCxnSpPr>
            <p:spPr bwMode="auto">
              <a:xfrm rot="5400000" flipH="1">
                <a:off x="200647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866A6D4-D98D-1B47-D0E9-EA73292E8D22}"/>
                  </a:ext>
                </a:extLst>
              </p:cNvPr>
              <p:cNvCxnSpPr>
                <a:cxnSpLocks noGrp="1" noRot="1" noMove="1" noResize="1" noEditPoints="1" noAdjustHandles="1" noChangeArrowheads="1" noChangeShapeType="1"/>
              </p:cNvCxnSpPr>
              <p:nvPr userDrawn="1"/>
            </p:nvCxnSpPr>
            <p:spPr bwMode="auto">
              <a:xfrm rot="5400000" flipH="1">
                <a:off x="2219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6689679-056D-A867-77A4-F9633FFCA7D1}"/>
                  </a:ext>
                </a:extLst>
              </p:cNvPr>
              <p:cNvCxnSpPr>
                <a:cxnSpLocks noGrp="1" noRot="1" noMove="1" noResize="1" noEditPoints="1" noAdjustHandles="1" noChangeArrowheads="1" noChangeShapeType="1"/>
              </p:cNvCxnSpPr>
              <p:nvPr userDrawn="1"/>
            </p:nvCxnSpPr>
            <p:spPr bwMode="auto">
              <a:xfrm rot="5400000" flipH="1">
                <a:off x="243308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C71D164-DEB9-FE5A-9428-F4BE0775638D}"/>
                  </a:ext>
                </a:extLst>
              </p:cNvPr>
              <p:cNvCxnSpPr>
                <a:cxnSpLocks noGrp="1" noRot="1" noMove="1" noResize="1" noEditPoints="1" noAdjustHandles="1" noChangeArrowheads="1" noChangeShapeType="1"/>
              </p:cNvCxnSpPr>
              <p:nvPr userDrawn="1"/>
            </p:nvCxnSpPr>
            <p:spPr bwMode="auto">
              <a:xfrm rot="5400000" flipH="1">
                <a:off x="428582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E83CBB5-310B-9882-99BA-45553763677C}"/>
                  </a:ext>
                </a:extLst>
              </p:cNvPr>
              <p:cNvCxnSpPr>
                <a:cxnSpLocks noGrp="1" noRot="1" noMove="1" noResize="1" noEditPoints="1" noAdjustHandles="1" noChangeArrowheads="1" noChangeShapeType="1"/>
              </p:cNvCxnSpPr>
              <p:nvPr userDrawn="1"/>
            </p:nvCxnSpPr>
            <p:spPr bwMode="auto">
              <a:xfrm rot="5400000" flipH="1">
                <a:off x="449979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6760D86-CA43-DA84-3EB1-FF62C15F9701}"/>
                  </a:ext>
                </a:extLst>
              </p:cNvPr>
              <p:cNvCxnSpPr>
                <a:cxnSpLocks noGrp="1" noRot="1" noMove="1" noResize="1" noEditPoints="1" noAdjustHandles="1" noChangeArrowheads="1" noChangeShapeType="1"/>
              </p:cNvCxnSpPr>
              <p:nvPr userDrawn="1"/>
            </p:nvCxnSpPr>
            <p:spPr bwMode="auto">
              <a:xfrm rot="5400000" flipH="1">
                <a:off x="471243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C103BAF-FC73-AE90-C815-B870418C1D76}"/>
                  </a:ext>
                </a:extLst>
              </p:cNvPr>
              <p:cNvCxnSpPr>
                <a:cxnSpLocks noGrp="1" noRot="1" noMove="1" noResize="1" noEditPoints="1" noAdjustHandles="1" noChangeArrowheads="1" noChangeShapeType="1"/>
              </p:cNvCxnSpPr>
              <p:nvPr userDrawn="1"/>
            </p:nvCxnSpPr>
            <p:spPr bwMode="auto">
              <a:xfrm rot="5400000" flipH="1">
                <a:off x="656384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906233C-8587-86F0-E1A2-C572EF054107}"/>
                  </a:ext>
                </a:extLst>
              </p:cNvPr>
              <p:cNvCxnSpPr>
                <a:cxnSpLocks noGrp="1" noRot="1" noMove="1" noResize="1" noEditPoints="1" noAdjustHandles="1" noChangeArrowheads="1" noChangeShapeType="1"/>
              </p:cNvCxnSpPr>
              <p:nvPr userDrawn="1"/>
            </p:nvCxnSpPr>
            <p:spPr bwMode="auto">
              <a:xfrm rot="5400000" flipH="1">
                <a:off x="67778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78AA47B-BF4C-5A08-8D9A-9A681E765D8B}"/>
                  </a:ext>
                </a:extLst>
              </p:cNvPr>
              <p:cNvCxnSpPr>
                <a:cxnSpLocks noGrp="1" noRot="1" noMove="1" noResize="1" noEditPoints="1" noAdjustHandles="1" noChangeArrowheads="1" noChangeShapeType="1"/>
              </p:cNvCxnSpPr>
              <p:nvPr userDrawn="1"/>
            </p:nvCxnSpPr>
            <p:spPr bwMode="auto">
              <a:xfrm rot="5400000" flipH="1">
                <a:off x="6993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7CFB644-E0E6-9FB0-7046-1B7C110F3AB6}"/>
                  </a:ext>
                </a:extLst>
              </p:cNvPr>
              <p:cNvCxnSpPr>
                <a:cxnSpLocks noGrp="1" noRot="1" noMove="1" noResize="1" noEditPoints="1" noAdjustHandles="1" noChangeArrowheads="1" noChangeShapeType="1"/>
              </p:cNvCxnSpPr>
              <p:nvPr userDrawn="1"/>
            </p:nvCxnSpPr>
            <p:spPr bwMode="auto">
              <a:xfrm rot="5400000" flipH="1">
                <a:off x="884046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B2B869FB-D501-1E16-FCBE-D47420A5FD10}"/>
                </a:ext>
              </a:extLst>
            </p:cNvPr>
            <p:cNvGrpSpPr>
              <a:grpSpLocks noGrp="1" noUngrp="1" noRot="1" noMove="1" noResize="1"/>
            </p:cNvGrpSpPr>
            <p:nvPr userDrawn="1"/>
          </p:nvGrpSpPr>
          <p:grpSpPr>
            <a:xfrm>
              <a:off x="-338561" y="581829"/>
              <a:ext cx="244566" cy="12555021"/>
              <a:chOff x="-109730" y="240859"/>
              <a:chExt cx="91440" cy="4661341"/>
            </a:xfrm>
          </p:grpSpPr>
          <p:cxnSp>
            <p:nvCxnSpPr>
              <p:cNvPr id="17" name="Straight Connector 16">
                <a:extLst>
                  <a:ext uri="{FF2B5EF4-FFF2-40B4-BE49-F238E27FC236}">
                    <a16:creationId xmlns:a16="http://schemas.microsoft.com/office/drawing/2014/main" id="{095BBADF-0FB4-03E1-E52D-EEA16C1CF6A7}"/>
                  </a:ext>
                </a:extLst>
              </p:cNvPr>
              <p:cNvCxnSpPr>
                <a:cxnSpLocks noGrp="1" noRot="1" noMove="1" noResize="1" noEditPoints="1" noAdjustHandles="1" noChangeArrowheads="1" noChangeShapeType="1"/>
              </p:cNvCxnSpPr>
              <p:nvPr userDrawn="1"/>
            </p:nvCxnSpPr>
            <p:spPr bwMode="auto">
              <a:xfrm flipH="1">
                <a:off x="-109730" y="6600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1B5F923-1354-C241-2F5D-451D75959992}"/>
                  </a:ext>
                </a:extLst>
              </p:cNvPr>
              <p:cNvCxnSpPr>
                <a:cxnSpLocks noGrp="1" noRot="1" noMove="1" noResize="1" noEditPoints="1" noAdjustHandles="1" noChangeArrowheads="1" noChangeShapeType="1"/>
              </p:cNvCxnSpPr>
              <p:nvPr userDrawn="1"/>
            </p:nvCxnSpPr>
            <p:spPr bwMode="auto">
              <a:xfrm flipH="1">
                <a:off x="-109730" y="129864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C6474E3-5E7E-CA8C-2EBB-3704C2AB4C5E}"/>
                  </a:ext>
                </a:extLst>
              </p:cNvPr>
              <p:cNvCxnSpPr>
                <a:cxnSpLocks noGrp="1" noRot="1" noMove="1" noResize="1" noEditPoints="1" noAdjustHandles="1" noChangeArrowheads="1" noChangeShapeType="1"/>
              </p:cNvCxnSpPr>
              <p:nvPr userDrawn="1"/>
            </p:nvCxnSpPr>
            <p:spPr bwMode="auto">
              <a:xfrm flipH="1">
                <a:off x="-109730" y="19356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723AAAA-B4D7-2C0A-94FE-11A5BD83CCE2}"/>
                  </a:ext>
                </a:extLst>
              </p:cNvPr>
              <p:cNvCxnSpPr>
                <a:cxnSpLocks noGrp="1" noRot="1" noMove="1" noResize="1" noEditPoints="1" noAdjustHandles="1" noChangeArrowheads="1" noChangeShapeType="1"/>
              </p:cNvCxnSpPr>
              <p:nvPr userDrawn="1"/>
            </p:nvCxnSpPr>
            <p:spPr bwMode="auto">
              <a:xfrm flipH="1">
                <a:off x="-109730" y="25741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34E9AB0-03E5-4821-2A50-1DAA17AAF7CC}"/>
                  </a:ext>
                </a:extLst>
              </p:cNvPr>
              <p:cNvCxnSpPr>
                <a:cxnSpLocks noGrp="1" noRot="1" noMove="1" noResize="1" noEditPoints="1" noAdjustHandles="1" noChangeArrowheads="1" noChangeShapeType="1"/>
              </p:cNvCxnSpPr>
              <p:nvPr userDrawn="1"/>
            </p:nvCxnSpPr>
            <p:spPr bwMode="auto">
              <a:xfrm flipH="1">
                <a:off x="-109730" y="32064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59E248E-0064-7A5A-AE7F-170BF317EDDF}"/>
                  </a:ext>
                </a:extLst>
              </p:cNvPr>
              <p:cNvCxnSpPr>
                <a:cxnSpLocks noGrp="1" noRot="1" noMove="1" noResize="1" noEditPoints="1" noAdjustHandles="1" noChangeArrowheads="1" noChangeShapeType="1"/>
              </p:cNvCxnSpPr>
              <p:nvPr userDrawn="1"/>
            </p:nvCxnSpPr>
            <p:spPr bwMode="auto">
              <a:xfrm flipH="1">
                <a:off x="-109730" y="393364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4024858-02D6-944D-238F-EF8030F555E1}"/>
                  </a:ext>
                </a:extLst>
              </p:cNvPr>
              <p:cNvCxnSpPr>
                <a:cxnSpLocks noGrp="1" noRot="1" noMove="1" noResize="1" noEditPoints="1" noAdjustHandles="1" noChangeArrowheads="1" noChangeShapeType="1"/>
              </p:cNvCxnSpPr>
              <p:nvPr userDrawn="1"/>
            </p:nvCxnSpPr>
            <p:spPr bwMode="auto">
              <a:xfrm flipH="1">
                <a:off x="-109730" y="44787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F9B8E7F-C94C-D62E-C888-C353AB628C51}"/>
                  </a:ext>
                </a:extLst>
              </p:cNvPr>
              <p:cNvCxnSpPr>
                <a:cxnSpLocks noGrp="1" noRot="1" noMove="1" noResize="1" noEditPoints="1" noAdjustHandles="1" noChangeArrowheads="1" noChangeShapeType="1"/>
              </p:cNvCxnSpPr>
              <p:nvPr userDrawn="1"/>
            </p:nvCxnSpPr>
            <p:spPr bwMode="auto">
              <a:xfrm flipH="1">
                <a:off x="-109730" y="24085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E9378A3-E21F-3198-296F-F7497F1529B2}"/>
                  </a:ext>
                </a:extLst>
              </p:cNvPr>
              <p:cNvCxnSpPr>
                <a:cxnSpLocks noGrp="1" noRot="1" noMove="1" noResize="1" noEditPoints="1" noAdjustHandles="1" noChangeArrowheads="1" noChangeShapeType="1"/>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BC01CBE3-2B4C-F59E-95CF-E05515FE6BD7}"/>
                </a:ext>
              </a:extLst>
            </p:cNvPr>
            <p:cNvGrpSpPr>
              <a:grpSpLocks noGrp="1" noUngrp="1" noRot="1" noMove="1" noResize="1"/>
            </p:cNvGrpSpPr>
            <p:nvPr userDrawn="1"/>
          </p:nvGrpSpPr>
          <p:grpSpPr>
            <a:xfrm>
              <a:off x="24484158" y="581829"/>
              <a:ext cx="244566" cy="12555021"/>
              <a:chOff x="-109730" y="240859"/>
              <a:chExt cx="91440" cy="4661341"/>
            </a:xfrm>
          </p:grpSpPr>
          <p:cxnSp>
            <p:nvCxnSpPr>
              <p:cNvPr id="52" name="Straight Connector 51">
                <a:extLst>
                  <a:ext uri="{FF2B5EF4-FFF2-40B4-BE49-F238E27FC236}">
                    <a16:creationId xmlns:a16="http://schemas.microsoft.com/office/drawing/2014/main" id="{452641D2-F2DB-57B4-FF15-E07EE5EF755A}"/>
                  </a:ext>
                </a:extLst>
              </p:cNvPr>
              <p:cNvCxnSpPr>
                <a:cxnSpLocks noGrp="1" noRot="1" noMove="1" noResize="1" noEditPoints="1" noAdjustHandles="1" noChangeArrowheads="1" noChangeShapeType="1"/>
              </p:cNvCxnSpPr>
              <p:nvPr userDrawn="1"/>
            </p:nvCxnSpPr>
            <p:spPr bwMode="auto">
              <a:xfrm flipH="1">
                <a:off x="-109730" y="6600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E871324-CDD3-AE19-F414-F6BFC0497B8D}"/>
                  </a:ext>
                </a:extLst>
              </p:cNvPr>
              <p:cNvCxnSpPr>
                <a:cxnSpLocks noGrp="1" noRot="1" noMove="1" noResize="1" noEditPoints="1" noAdjustHandles="1" noChangeArrowheads="1" noChangeShapeType="1"/>
              </p:cNvCxnSpPr>
              <p:nvPr userDrawn="1"/>
            </p:nvCxnSpPr>
            <p:spPr bwMode="auto">
              <a:xfrm flipH="1">
                <a:off x="-109730" y="129864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F673CA9-44B8-163C-9B29-6FE730D04471}"/>
                  </a:ext>
                </a:extLst>
              </p:cNvPr>
              <p:cNvCxnSpPr>
                <a:cxnSpLocks noGrp="1" noRot="1" noMove="1" noResize="1" noEditPoints="1" noAdjustHandles="1" noChangeArrowheads="1" noChangeShapeType="1"/>
              </p:cNvCxnSpPr>
              <p:nvPr userDrawn="1"/>
            </p:nvCxnSpPr>
            <p:spPr bwMode="auto">
              <a:xfrm flipH="1">
                <a:off x="-109730" y="19356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F4296ED-C442-D5BC-A680-C88890A085D7}"/>
                  </a:ext>
                </a:extLst>
              </p:cNvPr>
              <p:cNvCxnSpPr>
                <a:cxnSpLocks noGrp="1" noRot="1" noMove="1" noResize="1" noEditPoints="1" noAdjustHandles="1" noChangeArrowheads="1" noChangeShapeType="1"/>
              </p:cNvCxnSpPr>
              <p:nvPr userDrawn="1"/>
            </p:nvCxnSpPr>
            <p:spPr bwMode="auto">
              <a:xfrm flipH="1">
                <a:off x="-109730" y="25741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D6151CD-F899-5119-CD99-6B1713E4B003}"/>
                  </a:ext>
                </a:extLst>
              </p:cNvPr>
              <p:cNvCxnSpPr>
                <a:cxnSpLocks noGrp="1" noRot="1" noMove="1" noResize="1" noEditPoints="1" noAdjustHandles="1" noChangeArrowheads="1" noChangeShapeType="1"/>
              </p:cNvCxnSpPr>
              <p:nvPr userDrawn="1"/>
            </p:nvCxnSpPr>
            <p:spPr bwMode="auto">
              <a:xfrm flipH="1">
                <a:off x="-109730" y="32064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2F04E12-6809-E86B-29D6-E2262E78CF74}"/>
                  </a:ext>
                </a:extLst>
              </p:cNvPr>
              <p:cNvCxnSpPr>
                <a:cxnSpLocks noGrp="1" noRot="1" noMove="1" noResize="1" noEditPoints="1" noAdjustHandles="1" noChangeArrowheads="1" noChangeShapeType="1"/>
              </p:cNvCxnSpPr>
              <p:nvPr userDrawn="1"/>
            </p:nvCxnSpPr>
            <p:spPr bwMode="auto">
              <a:xfrm flipH="1">
                <a:off x="-109730" y="393364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1602E8F-3F6D-87E8-4468-C7C7BEFE399D}"/>
                  </a:ext>
                </a:extLst>
              </p:cNvPr>
              <p:cNvCxnSpPr>
                <a:cxnSpLocks noGrp="1" noRot="1" noMove="1" noResize="1" noEditPoints="1" noAdjustHandles="1" noChangeArrowheads="1" noChangeShapeType="1"/>
              </p:cNvCxnSpPr>
              <p:nvPr userDrawn="1"/>
            </p:nvCxnSpPr>
            <p:spPr bwMode="auto">
              <a:xfrm flipH="1">
                <a:off x="-109730" y="44787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10B2280-FC6A-D2B5-4BB4-0D7EC960737B}"/>
                  </a:ext>
                </a:extLst>
              </p:cNvPr>
              <p:cNvCxnSpPr>
                <a:cxnSpLocks noGrp="1" noRot="1" noMove="1" noResize="1" noEditPoints="1" noAdjustHandles="1" noChangeArrowheads="1" noChangeShapeType="1"/>
              </p:cNvCxnSpPr>
              <p:nvPr userDrawn="1"/>
            </p:nvCxnSpPr>
            <p:spPr bwMode="auto">
              <a:xfrm flipH="1">
                <a:off x="-109730" y="24085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E6C4E2-C3C2-4E63-EFD6-362FECAC9F98}"/>
                  </a:ext>
                </a:extLst>
              </p:cNvPr>
              <p:cNvCxnSpPr>
                <a:cxnSpLocks noGrp="1" noRot="1" noMove="1" noResize="1" noEditPoints="1" noAdjustHandles="1" noChangeArrowheads="1" noChangeShapeType="1"/>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A96045E1-CDA6-0310-B250-50BE84973312}"/>
                </a:ext>
              </a:extLst>
            </p:cNvPr>
            <p:cNvGrpSpPr>
              <a:grpSpLocks noGrp="1" noUngrp="1" noRot="1" noMove="1" noResize="1"/>
            </p:cNvGrpSpPr>
            <p:nvPr userDrawn="1"/>
          </p:nvGrpSpPr>
          <p:grpSpPr>
            <a:xfrm>
              <a:off x="566340" y="-336921"/>
              <a:ext cx="23237189" cy="246288"/>
              <a:chOff x="228600" y="5143500"/>
              <a:chExt cx="8688062" cy="152400"/>
            </a:xfrm>
          </p:grpSpPr>
          <p:cxnSp>
            <p:nvCxnSpPr>
              <p:cNvPr id="62" name="Straight Connector 61">
                <a:extLst>
                  <a:ext uri="{FF2B5EF4-FFF2-40B4-BE49-F238E27FC236}">
                    <a16:creationId xmlns:a16="http://schemas.microsoft.com/office/drawing/2014/main" id="{7C6EDB43-BB0B-1D4D-6ED0-8737F3DA4C1B}"/>
                  </a:ext>
                </a:extLst>
              </p:cNvPr>
              <p:cNvCxnSpPr>
                <a:cxnSpLocks noGrp="1" noRot="1" noMove="1" noResize="1" noEditPoints="1" noAdjustHandles="1" noChangeArrowheads="1" noChangeShapeType="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ACABF0-2EB3-3FCA-EA51-217F2BB4CED2}"/>
                  </a:ext>
                </a:extLst>
              </p:cNvPr>
              <p:cNvCxnSpPr>
                <a:cxnSpLocks noGrp="1" noRot="1" noMove="1" noResize="1" noEditPoints="1" noAdjustHandles="1" noChangeArrowheads="1" noChangeShapeType="1"/>
              </p:cNvCxnSpPr>
              <p:nvPr userDrawn="1"/>
            </p:nvCxnSpPr>
            <p:spPr bwMode="auto">
              <a:xfrm rot="5400000" flipH="1">
                <a:off x="200647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1807B9F-CF99-D9BC-1352-103937807A37}"/>
                  </a:ext>
                </a:extLst>
              </p:cNvPr>
              <p:cNvCxnSpPr>
                <a:cxnSpLocks noGrp="1" noRot="1" noMove="1" noResize="1" noEditPoints="1" noAdjustHandles="1" noChangeArrowheads="1" noChangeShapeType="1"/>
              </p:cNvCxnSpPr>
              <p:nvPr userDrawn="1"/>
            </p:nvCxnSpPr>
            <p:spPr bwMode="auto">
              <a:xfrm rot="5400000" flipH="1">
                <a:off x="2219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54851FF2-4CD2-5D8C-C681-E2A9216EF9B6}"/>
                  </a:ext>
                </a:extLst>
              </p:cNvPr>
              <p:cNvCxnSpPr>
                <a:cxnSpLocks noGrp="1" noRot="1" noMove="1" noResize="1" noEditPoints="1" noAdjustHandles="1" noChangeArrowheads="1" noChangeShapeType="1"/>
              </p:cNvCxnSpPr>
              <p:nvPr userDrawn="1"/>
            </p:nvCxnSpPr>
            <p:spPr bwMode="auto">
              <a:xfrm rot="5400000" flipH="1">
                <a:off x="243308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FC13C8F-C313-1C7A-7318-C4838D496769}"/>
                  </a:ext>
                </a:extLst>
              </p:cNvPr>
              <p:cNvCxnSpPr>
                <a:cxnSpLocks noGrp="1" noRot="1" noMove="1" noResize="1" noEditPoints="1" noAdjustHandles="1" noChangeArrowheads="1" noChangeShapeType="1"/>
              </p:cNvCxnSpPr>
              <p:nvPr userDrawn="1"/>
            </p:nvCxnSpPr>
            <p:spPr bwMode="auto">
              <a:xfrm rot="5400000" flipH="1">
                <a:off x="428582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8B6D55A1-58FB-4564-495D-7315FFAF5B06}"/>
                  </a:ext>
                </a:extLst>
              </p:cNvPr>
              <p:cNvCxnSpPr>
                <a:cxnSpLocks noGrp="1" noRot="1" noMove="1" noResize="1" noEditPoints="1" noAdjustHandles="1" noChangeArrowheads="1" noChangeShapeType="1"/>
              </p:cNvCxnSpPr>
              <p:nvPr userDrawn="1"/>
            </p:nvCxnSpPr>
            <p:spPr bwMode="auto">
              <a:xfrm rot="5400000" flipH="1">
                <a:off x="449979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E86EFD0-4D11-C707-4824-FF81E950A874}"/>
                  </a:ext>
                </a:extLst>
              </p:cNvPr>
              <p:cNvCxnSpPr>
                <a:cxnSpLocks noGrp="1" noRot="1" noMove="1" noResize="1" noEditPoints="1" noAdjustHandles="1" noChangeArrowheads="1" noChangeShapeType="1"/>
              </p:cNvCxnSpPr>
              <p:nvPr userDrawn="1"/>
            </p:nvCxnSpPr>
            <p:spPr bwMode="auto">
              <a:xfrm rot="5400000" flipH="1">
                <a:off x="471243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475FA1-57F0-7556-5FAF-CBDA007D5DBD}"/>
                  </a:ext>
                </a:extLst>
              </p:cNvPr>
              <p:cNvCxnSpPr>
                <a:cxnSpLocks noGrp="1" noRot="1" noMove="1" noResize="1" noEditPoints="1" noAdjustHandles="1" noChangeArrowheads="1" noChangeShapeType="1"/>
              </p:cNvCxnSpPr>
              <p:nvPr userDrawn="1"/>
            </p:nvCxnSpPr>
            <p:spPr bwMode="auto">
              <a:xfrm rot="5400000" flipH="1">
                <a:off x="656384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3C52A70-C2B3-3B8A-49D9-94559C7E32F0}"/>
                  </a:ext>
                </a:extLst>
              </p:cNvPr>
              <p:cNvCxnSpPr>
                <a:cxnSpLocks noGrp="1" noRot="1" noMove="1" noResize="1" noEditPoints="1" noAdjustHandles="1" noChangeArrowheads="1" noChangeShapeType="1"/>
              </p:cNvCxnSpPr>
              <p:nvPr userDrawn="1"/>
            </p:nvCxnSpPr>
            <p:spPr bwMode="auto">
              <a:xfrm rot="5400000" flipH="1">
                <a:off x="67778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12290A82-35F1-0448-F7E5-7FC0298A4702}"/>
                  </a:ext>
                </a:extLst>
              </p:cNvPr>
              <p:cNvCxnSpPr>
                <a:cxnSpLocks noGrp="1" noRot="1" noMove="1" noResize="1" noEditPoints="1" noAdjustHandles="1" noChangeArrowheads="1" noChangeShapeType="1"/>
              </p:cNvCxnSpPr>
              <p:nvPr userDrawn="1"/>
            </p:nvCxnSpPr>
            <p:spPr bwMode="auto">
              <a:xfrm rot="5400000" flipH="1">
                <a:off x="6993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7DF547AF-535B-0E05-B9AF-4DD601C55ABD}"/>
                  </a:ext>
                </a:extLst>
              </p:cNvPr>
              <p:cNvCxnSpPr>
                <a:cxnSpLocks noGrp="1" noRot="1" noMove="1" noResize="1" noEditPoints="1" noAdjustHandles="1" noChangeArrowheads="1" noChangeShapeType="1"/>
              </p:cNvCxnSpPr>
              <p:nvPr userDrawn="1"/>
            </p:nvCxnSpPr>
            <p:spPr bwMode="auto">
              <a:xfrm rot="5400000" flipH="1">
                <a:off x="884046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IGARSS'25 Tutorial / © 2025 IBM Corporation</a:t>
            </a:r>
          </a:p>
        </p:txBody>
      </p:sp>
    </p:spTree>
    <p:extLst>
      <p:ext uri="{BB962C8B-B14F-4D97-AF65-F5344CB8AC3E}">
        <p14:creationId xmlns:p14="http://schemas.microsoft.com/office/powerpoint/2010/main" val="3987226565"/>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 id="2147484068"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1" r:id="rId46"/>
    <p:sldLayoutId id="2147484082" r:id="rId47"/>
    <p:sldLayoutId id="2147484083" r:id="rId48"/>
    <p:sldLayoutId id="2147484084" r:id="rId49"/>
    <p:sldLayoutId id="2147484085" r:id="rId50"/>
    <p:sldLayoutId id="2147484086" r:id="rId51"/>
  </p:sldLayoutIdLst>
  <p:transition spd="med"/>
  <p:hf hd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2" userDrawn="1">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633" userDrawn="1">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50"/>
            <a:ext cx="11047390" cy="1145235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12778880" y="536450"/>
            <a:ext cx="10998616" cy="1145235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609858" y="12801602"/>
            <a:ext cx="10974055" cy="444500"/>
          </a:xfrm>
          <a:prstGeom prst="rect">
            <a:avLst/>
          </a:prstGeom>
        </p:spPr>
        <p:txBody>
          <a:bodyPr vert="horz" lIns="0" tIns="0" rIns="0" bIns="0" rtlCol="0" anchor="ctr"/>
          <a:lstStyle>
            <a:lvl1pPr marL="0" marR="0" indent="0" algn="l" defTabSz="1827034"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r>
              <a:rPr lang="en-US"/>
              <a:t>IGARSS'25 Tutorial / © 2025 IBM Corporation</a:t>
            </a:r>
            <a:endParaRPr lang="en-US" dirty="0"/>
          </a:p>
        </p:txBody>
      </p:sp>
      <p:sp>
        <p:nvSpPr>
          <p:cNvPr id="8" name="Slide Number Placeholder"/>
          <p:cNvSpPr>
            <a:spLocks noGrp="1"/>
          </p:cNvSpPr>
          <p:nvPr>
            <p:ph type="sldNum" sz="quarter" idx="4"/>
          </p:nvPr>
        </p:nvSpPr>
        <p:spPr>
          <a:xfrm>
            <a:off x="18900063" y="12801602"/>
            <a:ext cx="4877255" cy="444500"/>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‹nº›</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87468434"/>
      </p:ext>
    </p:extLst>
  </p:cSld>
  <p:clrMap bg1="dk1" tx1="lt1" bg2="dk2" tx2="lt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 id="2147484103" r:id="rId16"/>
    <p:sldLayoutId id="2147484104" r:id="rId17"/>
    <p:sldLayoutId id="2147484105" r:id="rId18"/>
    <p:sldLayoutId id="2147484106" r:id="rId19"/>
    <p:sldLayoutId id="2147484107" r:id="rId20"/>
    <p:sldLayoutId id="2147484108" r:id="rId21"/>
    <p:sldLayoutId id="2147484109" r:id="rId22"/>
    <p:sldLayoutId id="2147484110" r:id="rId23"/>
    <p:sldLayoutId id="2147484111" r:id="rId24"/>
    <p:sldLayoutId id="2147484112" r:id="rId25"/>
    <p:sldLayoutId id="2147484113" r:id="rId26"/>
    <p:sldLayoutId id="2147484114" r:id="rId27"/>
    <p:sldLayoutId id="2147484115" r:id="rId28"/>
    <p:sldLayoutId id="2147484116" r:id="rId29"/>
    <p:sldLayoutId id="2147484117" r:id="rId30"/>
    <p:sldLayoutId id="2147484118" r:id="rId31"/>
    <p:sldLayoutId id="2147484119" r:id="rId32"/>
    <p:sldLayoutId id="2147484120" r:id="rId33"/>
    <p:sldLayoutId id="2147484121" r:id="rId34"/>
    <p:sldLayoutId id="2147484122" r:id="rId35"/>
    <p:sldLayoutId id="2147484123" r:id="rId36"/>
    <p:sldLayoutId id="2147484124" r:id="rId37"/>
    <p:sldLayoutId id="2147484125" r:id="rId38"/>
    <p:sldLayoutId id="2147484126" r:id="rId39"/>
    <p:sldLayoutId id="2147484127" r:id="rId40"/>
    <p:sldLayoutId id="2147484128" r:id="rId41"/>
    <p:sldLayoutId id="2147484129" r:id="rId42"/>
    <p:sldLayoutId id="2147484130" r:id="rId43"/>
    <p:sldLayoutId id="2147484131" r:id="rId44"/>
    <p:sldLayoutId id="2147484132" r:id="rId45"/>
    <p:sldLayoutId id="2147484133" r:id="rId46"/>
    <p:sldLayoutId id="2147484134" r:id="rId47"/>
    <p:sldLayoutId id="2147484135" r:id="rId48"/>
    <p:sldLayoutId id="2147484136" r:id="rId49"/>
    <p:sldLayoutId id="2147484137" r:id="rId50"/>
    <p:sldLayoutId id="2147484138" r:id="rId51"/>
    <p:sldLayoutId id="2147484139" r:id="rId52"/>
    <p:sldLayoutId id="2147484140" r:id="rId53"/>
    <p:sldLayoutId id="2147484141" r:id="rId54"/>
    <p:sldLayoutId id="2147484142" r:id="rId55"/>
    <p:sldLayoutId id="2147484143" r:id="rId56"/>
    <p:sldLayoutId id="2147484144" r:id="rId57"/>
    <p:sldLayoutId id="2147484145" r:id="rId58"/>
    <p:sldLayoutId id="2147484146" r:id="rId59"/>
    <p:sldLayoutId id="2147484147" r:id="rId60"/>
    <p:sldLayoutId id="2147484148" r:id="rId61"/>
    <p:sldLayoutId id="2147484149" r:id="rId62"/>
    <p:sldLayoutId id="2147484150" r:id="rId63"/>
    <p:sldLayoutId id="2147484151" r:id="rId64"/>
    <p:sldLayoutId id="2147484152" r:id="rId65"/>
    <p:sldLayoutId id="2147484153" r:id="rId66"/>
    <p:sldLayoutId id="2147484154" r:id="rId67"/>
    <p:sldLayoutId id="2147484155" r:id="rId68"/>
  </p:sldLayoutIdLst>
  <p:hf hdr="0" dt="0"/>
  <p:txStyles>
    <p:titleStyle>
      <a:lvl1pPr algn="l" rtl="0" eaLnBrk="1" fontAlgn="base" hangingPunct="1">
        <a:lnSpc>
          <a:spcPct val="90000"/>
        </a:lnSpc>
        <a:spcBef>
          <a:spcPct val="0"/>
        </a:spcBef>
        <a:spcAft>
          <a:spcPct val="0"/>
        </a:spcAft>
        <a:defRPr sz="6392"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2">
          <a:solidFill>
            <a:srgbClr val="191919"/>
          </a:solidFill>
          <a:latin typeface="IBM Plex Sans Light" pitchFamily="34" charset="0"/>
        </a:defRPr>
      </a:lvl2pPr>
      <a:lvl3pPr algn="l" rtl="0" eaLnBrk="1" fontAlgn="base" hangingPunct="1">
        <a:lnSpc>
          <a:spcPct val="90000"/>
        </a:lnSpc>
        <a:spcBef>
          <a:spcPct val="0"/>
        </a:spcBef>
        <a:spcAft>
          <a:spcPct val="0"/>
        </a:spcAft>
        <a:defRPr sz="5912">
          <a:solidFill>
            <a:srgbClr val="191919"/>
          </a:solidFill>
          <a:latin typeface="IBM Plex Sans Light" pitchFamily="34" charset="0"/>
        </a:defRPr>
      </a:lvl3pPr>
      <a:lvl4pPr algn="l" rtl="0" eaLnBrk="1" fontAlgn="base" hangingPunct="1">
        <a:lnSpc>
          <a:spcPct val="90000"/>
        </a:lnSpc>
        <a:spcBef>
          <a:spcPct val="0"/>
        </a:spcBef>
        <a:spcAft>
          <a:spcPct val="0"/>
        </a:spcAft>
        <a:defRPr sz="5912">
          <a:solidFill>
            <a:srgbClr val="191919"/>
          </a:solidFill>
          <a:latin typeface="IBM Plex Sans Light" pitchFamily="34" charset="0"/>
        </a:defRPr>
      </a:lvl4pPr>
      <a:lvl5pPr algn="l" rtl="0" eaLnBrk="1" fontAlgn="base" hangingPunct="1">
        <a:lnSpc>
          <a:spcPct val="90000"/>
        </a:lnSpc>
        <a:spcBef>
          <a:spcPct val="0"/>
        </a:spcBef>
        <a:spcAft>
          <a:spcPct val="0"/>
        </a:spcAft>
        <a:defRPr sz="5912">
          <a:solidFill>
            <a:srgbClr val="191919"/>
          </a:solidFill>
          <a:latin typeface="IBM Plex Sans Light" pitchFamily="34" charset="0"/>
        </a:defRPr>
      </a:lvl5pPr>
      <a:lvl6pPr marL="965642" algn="l" rtl="0" eaLnBrk="1" fontAlgn="base" hangingPunct="1">
        <a:lnSpc>
          <a:spcPct val="90000"/>
        </a:lnSpc>
        <a:spcBef>
          <a:spcPct val="0"/>
        </a:spcBef>
        <a:spcAft>
          <a:spcPct val="0"/>
        </a:spcAft>
        <a:defRPr sz="5912">
          <a:solidFill>
            <a:srgbClr val="191919"/>
          </a:solidFill>
          <a:latin typeface="IBM Plex Sans Light" pitchFamily="34" charset="0"/>
        </a:defRPr>
      </a:lvl6pPr>
      <a:lvl7pPr marL="1931296" algn="l" rtl="0" eaLnBrk="1" fontAlgn="base" hangingPunct="1">
        <a:lnSpc>
          <a:spcPct val="90000"/>
        </a:lnSpc>
        <a:spcBef>
          <a:spcPct val="0"/>
        </a:spcBef>
        <a:spcAft>
          <a:spcPct val="0"/>
        </a:spcAft>
        <a:defRPr sz="5912">
          <a:solidFill>
            <a:srgbClr val="191919"/>
          </a:solidFill>
          <a:latin typeface="IBM Plex Sans Light" pitchFamily="34" charset="0"/>
        </a:defRPr>
      </a:lvl7pPr>
      <a:lvl8pPr marL="2896940" algn="l" rtl="0" eaLnBrk="1" fontAlgn="base" hangingPunct="1">
        <a:lnSpc>
          <a:spcPct val="90000"/>
        </a:lnSpc>
        <a:spcBef>
          <a:spcPct val="0"/>
        </a:spcBef>
        <a:spcAft>
          <a:spcPct val="0"/>
        </a:spcAft>
        <a:defRPr sz="5912">
          <a:solidFill>
            <a:srgbClr val="191919"/>
          </a:solidFill>
          <a:latin typeface="IBM Plex Sans Light" pitchFamily="34" charset="0"/>
        </a:defRPr>
      </a:lvl8pPr>
      <a:lvl9pPr marL="3862586" algn="l" rtl="0" eaLnBrk="1" fontAlgn="base" hangingPunct="1">
        <a:lnSpc>
          <a:spcPct val="90000"/>
        </a:lnSpc>
        <a:spcBef>
          <a:spcPct val="0"/>
        </a:spcBef>
        <a:spcAft>
          <a:spcPct val="0"/>
        </a:spcAft>
        <a:defRPr sz="5912">
          <a:solidFill>
            <a:srgbClr val="191919"/>
          </a:solidFill>
          <a:latin typeface="IBM Plex Sans Light" pitchFamily="34" charset="0"/>
        </a:defRPr>
      </a:lvl9pPr>
    </p:titleStyle>
    <p:bodyStyle>
      <a:lvl1pPr marL="0" indent="0" algn="l" rtl="0" eaLnBrk="1" fontAlgn="base" hangingPunct="1">
        <a:lnSpc>
          <a:spcPct val="100000"/>
        </a:lnSpc>
        <a:spcBef>
          <a:spcPts val="2928"/>
        </a:spcBef>
        <a:spcAft>
          <a:spcPct val="0"/>
        </a:spcAft>
        <a:buClr>
          <a:srgbClr val="001141"/>
        </a:buClr>
        <a:buSzPct val="90000"/>
        <a:buFont typeface="IBM Plex Sans Light" pitchFamily="2" charset="2"/>
        <a:buNone/>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6636" indent="-462720" algn="l" rtl="0" eaLnBrk="1" fontAlgn="base" hangingPunct="1">
        <a:lnSpc>
          <a:spcPct val="100000"/>
        </a:lnSpc>
        <a:spcBef>
          <a:spcPts val="2928"/>
        </a:spcBef>
        <a:spcAft>
          <a:spcPct val="0"/>
        </a:spcAft>
        <a:buClr>
          <a:srgbClr val="001141"/>
        </a:buClr>
        <a:buSzPct val="100000"/>
        <a:buFont typeface="IBM Plex Sans Light" charset="-12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3274" indent="-462720" algn="l" rtl="0" eaLnBrk="1" fontAlgn="base" hangingPunct="1">
        <a:lnSpc>
          <a:spcPct val="100000"/>
        </a:lnSpc>
        <a:spcBef>
          <a:spcPts val="2928"/>
        </a:spcBef>
        <a:spcAft>
          <a:spcPct val="0"/>
        </a:spcAft>
        <a:buClr>
          <a:srgbClr val="001141"/>
        </a:buClr>
        <a:buSzPct val="100000"/>
        <a:buFont typeface="IBM Plex Sans Light" panose="020B0604020202020204" pitchFamily="34" charset="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4334" indent="-462720" algn="l" rtl="0" eaLnBrk="1" fontAlgn="base" hangingPunct="1">
        <a:lnSpc>
          <a:spcPct val="100000"/>
        </a:lnSpc>
        <a:spcBef>
          <a:spcPts val="2928"/>
        </a:spcBef>
        <a:spcAft>
          <a:spcPct val="0"/>
        </a:spcAft>
        <a:buClr>
          <a:srgbClr val="001141"/>
        </a:buClr>
        <a:buSzPct val="100000"/>
        <a:buFont typeface="IBM Plex Sans Light" charset="-120"/>
        <a:buChar char="–"/>
        <a:tabLst/>
        <a:defRPr sz="3728"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39426" indent="-462720" algn="l" rtl="0" eaLnBrk="1" fontAlgn="base" hangingPunct="1">
        <a:lnSpc>
          <a:spcPct val="100000"/>
        </a:lnSpc>
        <a:spcBef>
          <a:spcPts val="2928"/>
        </a:spcBef>
        <a:spcAft>
          <a:spcPct val="0"/>
        </a:spcAft>
        <a:buClr>
          <a:srgbClr val="001141"/>
        </a:buClr>
        <a:buFont typeface="IBM Plex Sans Light" charset="-12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17996" indent="-345356" algn="l" rtl="0" eaLnBrk="1" fontAlgn="base" hangingPunct="1">
        <a:spcBef>
          <a:spcPct val="20000"/>
        </a:spcBef>
        <a:spcAft>
          <a:spcPct val="0"/>
        </a:spcAft>
        <a:buClr>
          <a:schemeClr val="bg1"/>
        </a:buClr>
        <a:buChar char="»"/>
        <a:defRPr sz="3380">
          <a:solidFill>
            <a:schemeClr val="bg1"/>
          </a:solidFill>
          <a:latin typeface="IBM Plex Sans Light" charset="0"/>
        </a:defRPr>
      </a:lvl6pPr>
      <a:lvl7pPr marL="5183644" indent="-345356" algn="l" rtl="0" eaLnBrk="1" fontAlgn="base" hangingPunct="1">
        <a:spcBef>
          <a:spcPct val="20000"/>
        </a:spcBef>
        <a:spcAft>
          <a:spcPct val="0"/>
        </a:spcAft>
        <a:buClr>
          <a:schemeClr val="bg1"/>
        </a:buClr>
        <a:buChar char="»"/>
        <a:defRPr sz="3380">
          <a:solidFill>
            <a:schemeClr val="bg1"/>
          </a:solidFill>
          <a:latin typeface="IBM Plex Sans Light" charset="0"/>
        </a:defRPr>
      </a:lvl7pPr>
      <a:lvl8pPr marL="6149292" indent="-345356" algn="l" rtl="0" eaLnBrk="1" fontAlgn="base" hangingPunct="1">
        <a:spcBef>
          <a:spcPct val="20000"/>
        </a:spcBef>
        <a:spcAft>
          <a:spcPct val="0"/>
        </a:spcAft>
        <a:buClr>
          <a:schemeClr val="bg1"/>
        </a:buClr>
        <a:buChar char="»"/>
        <a:defRPr sz="3380">
          <a:solidFill>
            <a:schemeClr val="bg1"/>
          </a:solidFill>
          <a:latin typeface="IBM Plex Sans Light" charset="0"/>
        </a:defRPr>
      </a:lvl8pPr>
      <a:lvl9pPr marL="7114940" indent="-345356" algn="l" rtl="0" eaLnBrk="1" fontAlgn="base" hangingPunct="1">
        <a:spcBef>
          <a:spcPct val="20000"/>
        </a:spcBef>
        <a:spcAft>
          <a:spcPct val="0"/>
        </a:spcAft>
        <a:buClr>
          <a:schemeClr val="bg1"/>
        </a:buClr>
        <a:buChar char="»"/>
        <a:defRPr sz="3380">
          <a:solidFill>
            <a:schemeClr val="bg1"/>
          </a:solidFill>
          <a:latin typeface="IBM Plex Sans Light" charset="0"/>
        </a:defRPr>
      </a:lvl9pPr>
    </p:bodyStyle>
    <p:otherStyle>
      <a:defPPr>
        <a:defRPr lang="en-US"/>
      </a:defPPr>
      <a:lvl1pPr marL="0" algn="l" defTabSz="1931296" rtl="0" eaLnBrk="1" latinLnBrk="0" hangingPunct="1">
        <a:defRPr sz="3804" kern="1200">
          <a:solidFill>
            <a:schemeClr val="tx1"/>
          </a:solidFill>
          <a:latin typeface="+mn-lt"/>
          <a:ea typeface="+mn-ea"/>
          <a:cs typeface="+mn-cs"/>
        </a:defRPr>
      </a:lvl1pPr>
      <a:lvl2pPr marL="965642" algn="l" defTabSz="1931296" rtl="0" eaLnBrk="1" latinLnBrk="0" hangingPunct="1">
        <a:defRPr sz="3804" kern="1200">
          <a:solidFill>
            <a:schemeClr val="tx1"/>
          </a:solidFill>
          <a:latin typeface="+mn-lt"/>
          <a:ea typeface="+mn-ea"/>
          <a:cs typeface="+mn-cs"/>
        </a:defRPr>
      </a:lvl2pPr>
      <a:lvl3pPr marL="1931296" algn="l" defTabSz="1931296" rtl="0" eaLnBrk="1" latinLnBrk="0" hangingPunct="1">
        <a:defRPr sz="3804" kern="1200">
          <a:solidFill>
            <a:schemeClr val="tx1"/>
          </a:solidFill>
          <a:latin typeface="+mn-lt"/>
          <a:ea typeface="+mn-ea"/>
          <a:cs typeface="+mn-cs"/>
        </a:defRPr>
      </a:lvl3pPr>
      <a:lvl4pPr marL="2896940" algn="l" defTabSz="1931296" rtl="0" eaLnBrk="1" latinLnBrk="0" hangingPunct="1">
        <a:defRPr sz="3804" kern="1200">
          <a:solidFill>
            <a:schemeClr val="tx1"/>
          </a:solidFill>
          <a:latin typeface="+mn-lt"/>
          <a:ea typeface="+mn-ea"/>
          <a:cs typeface="+mn-cs"/>
        </a:defRPr>
      </a:lvl4pPr>
      <a:lvl5pPr marL="3862586" algn="l" defTabSz="1931296" rtl="0" eaLnBrk="1" latinLnBrk="0" hangingPunct="1">
        <a:defRPr sz="3804" kern="1200">
          <a:solidFill>
            <a:schemeClr val="tx1"/>
          </a:solidFill>
          <a:latin typeface="+mn-lt"/>
          <a:ea typeface="+mn-ea"/>
          <a:cs typeface="+mn-cs"/>
        </a:defRPr>
      </a:lvl5pPr>
      <a:lvl6pPr marL="4828236" algn="l" defTabSz="1931296" rtl="0" eaLnBrk="1" latinLnBrk="0" hangingPunct="1">
        <a:defRPr sz="3804" kern="1200">
          <a:solidFill>
            <a:schemeClr val="tx1"/>
          </a:solidFill>
          <a:latin typeface="+mn-lt"/>
          <a:ea typeface="+mn-ea"/>
          <a:cs typeface="+mn-cs"/>
        </a:defRPr>
      </a:lvl6pPr>
      <a:lvl7pPr marL="5793880" algn="l" defTabSz="1931296" rtl="0" eaLnBrk="1" latinLnBrk="0" hangingPunct="1">
        <a:defRPr sz="3804" kern="1200">
          <a:solidFill>
            <a:schemeClr val="tx1"/>
          </a:solidFill>
          <a:latin typeface="+mn-lt"/>
          <a:ea typeface="+mn-ea"/>
          <a:cs typeface="+mn-cs"/>
        </a:defRPr>
      </a:lvl7pPr>
      <a:lvl8pPr marL="6759524" algn="l" defTabSz="1931296" rtl="0" eaLnBrk="1" latinLnBrk="0" hangingPunct="1">
        <a:defRPr sz="3804" kern="1200">
          <a:solidFill>
            <a:schemeClr val="tx1"/>
          </a:solidFill>
          <a:latin typeface="+mn-lt"/>
          <a:ea typeface="+mn-ea"/>
          <a:cs typeface="+mn-cs"/>
        </a:defRPr>
      </a:lvl8pPr>
      <a:lvl9pPr marL="7725172" algn="l" defTabSz="1931296"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EC9121FB-889C-F63D-BB06-5CBE8A387F6E}"/>
              </a:ext>
            </a:extLst>
          </p:cNvPr>
          <p:cNvGrpSpPr>
            <a:grpSpLocks noGrp="1" noUngrp="1" noRot="1" noMove="1" noResize="1"/>
          </p:cNvGrpSpPr>
          <p:nvPr userDrawn="1"/>
        </p:nvGrpSpPr>
        <p:grpSpPr>
          <a:xfrm>
            <a:off x="-338561" y="-336921"/>
            <a:ext cx="25067285" cy="14421294"/>
            <a:chOff x="-338561" y="-336921"/>
            <a:chExt cx="25067285" cy="14421294"/>
          </a:xfrm>
        </p:grpSpPr>
        <p:grpSp>
          <p:nvGrpSpPr>
            <p:cNvPr id="5" name="Group 4">
              <a:extLst>
                <a:ext uri="{FF2B5EF4-FFF2-40B4-BE49-F238E27FC236}">
                  <a16:creationId xmlns:a16="http://schemas.microsoft.com/office/drawing/2014/main" id="{8AEEC346-CCC3-AB25-594C-C639E7C70881}"/>
                </a:ext>
              </a:extLst>
            </p:cNvPr>
            <p:cNvGrpSpPr>
              <a:grpSpLocks noGrp="1" noUngrp="1" noRot="1" noMove="1" noResize="1"/>
            </p:cNvGrpSpPr>
            <p:nvPr userDrawn="1"/>
          </p:nvGrpSpPr>
          <p:grpSpPr>
            <a:xfrm>
              <a:off x="566340" y="13838085"/>
              <a:ext cx="23237189" cy="246288"/>
              <a:chOff x="228600" y="5143500"/>
              <a:chExt cx="8688062" cy="152400"/>
            </a:xfrm>
          </p:grpSpPr>
          <p:cxnSp>
            <p:nvCxnSpPr>
              <p:cNvPr id="26" name="Straight Connector 25">
                <a:extLst>
                  <a:ext uri="{FF2B5EF4-FFF2-40B4-BE49-F238E27FC236}">
                    <a16:creationId xmlns:a16="http://schemas.microsoft.com/office/drawing/2014/main" id="{9EB76CD0-E78E-E622-C451-8DE80B638ED2}"/>
                  </a:ext>
                </a:extLst>
              </p:cNvPr>
              <p:cNvCxnSpPr>
                <a:cxnSpLocks noGrp="1" noRot="1" noMove="1" noResize="1" noEditPoints="1" noAdjustHandles="1" noChangeArrowheads="1" noChangeShapeType="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9859279-0C0D-4B67-4067-8A5F39608DF6}"/>
                  </a:ext>
                </a:extLst>
              </p:cNvPr>
              <p:cNvCxnSpPr>
                <a:cxnSpLocks noGrp="1" noRot="1" noMove="1" noResize="1" noEditPoints="1" noAdjustHandles="1" noChangeArrowheads="1" noChangeShapeType="1"/>
              </p:cNvCxnSpPr>
              <p:nvPr userDrawn="1"/>
            </p:nvCxnSpPr>
            <p:spPr bwMode="auto">
              <a:xfrm rot="5400000" flipH="1">
                <a:off x="200647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866A6D4-D98D-1B47-D0E9-EA73292E8D22}"/>
                  </a:ext>
                </a:extLst>
              </p:cNvPr>
              <p:cNvCxnSpPr>
                <a:cxnSpLocks noGrp="1" noRot="1" noMove="1" noResize="1" noEditPoints="1" noAdjustHandles="1" noChangeArrowheads="1" noChangeShapeType="1"/>
              </p:cNvCxnSpPr>
              <p:nvPr userDrawn="1"/>
            </p:nvCxnSpPr>
            <p:spPr bwMode="auto">
              <a:xfrm rot="5400000" flipH="1">
                <a:off x="2219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6689679-056D-A867-77A4-F9633FFCA7D1}"/>
                  </a:ext>
                </a:extLst>
              </p:cNvPr>
              <p:cNvCxnSpPr>
                <a:cxnSpLocks noGrp="1" noRot="1" noMove="1" noResize="1" noEditPoints="1" noAdjustHandles="1" noChangeArrowheads="1" noChangeShapeType="1"/>
              </p:cNvCxnSpPr>
              <p:nvPr userDrawn="1"/>
            </p:nvCxnSpPr>
            <p:spPr bwMode="auto">
              <a:xfrm rot="5400000" flipH="1">
                <a:off x="243308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C71D164-DEB9-FE5A-9428-F4BE0775638D}"/>
                  </a:ext>
                </a:extLst>
              </p:cNvPr>
              <p:cNvCxnSpPr>
                <a:cxnSpLocks noGrp="1" noRot="1" noMove="1" noResize="1" noEditPoints="1" noAdjustHandles="1" noChangeArrowheads="1" noChangeShapeType="1"/>
              </p:cNvCxnSpPr>
              <p:nvPr userDrawn="1"/>
            </p:nvCxnSpPr>
            <p:spPr bwMode="auto">
              <a:xfrm rot="5400000" flipH="1">
                <a:off x="428582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E83CBB5-310B-9882-99BA-45553763677C}"/>
                  </a:ext>
                </a:extLst>
              </p:cNvPr>
              <p:cNvCxnSpPr>
                <a:cxnSpLocks noGrp="1" noRot="1" noMove="1" noResize="1" noEditPoints="1" noAdjustHandles="1" noChangeArrowheads="1" noChangeShapeType="1"/>
              </p:cNvCxnSpPr>
              <p:nvPr userDrawn="1"/>
            </p:nvCxnSpPr>
            <p:spPr bwMode="auto">
              <a:xfrm rot="5400000" flipH="1">
                <a:off x="449979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6760D86-CA43-DA84-3EB1-FF62C15F9701}"/>
                  </a:ext>
                </a:extLst>
              </p:cNvPr>
              <p:cNvCxnSpPr>
                <a:cxnSpLocks noGrp="1" noRot="1" noMove="1" noResize="1" noEditPoints="1" noAdjustHandles="1" noChangeArrowheads="1" noChangeShapeType="1"/>
              </p:cNvCxnSpPr>
              <p:nvPr userDrawn="1"/>
            </p:nvCxnSpPr>
            <p:spPr bwMode="auto">
              <a:xfrm rot="5400000" flipH="1">
                <a:off x="471243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C103BAF-FC73-AE90-C815-B870418C1D76}"/>
                  </a:ext>
                </a:extLst>
              </p:cNvPr>
              <p:cNvCxnSpPr>
                <a:cxnSpLocks noGrp="1" noRot="1" noMove="1" noResize="1" noEditPoints="1" noAdjustHandles="1" noChangeArrowheads="1" noChangeShapeType="1"/>
              </p:cNvCxnSpPr>
              <p:nvPr userDrawn="1"/>
            </p:nvCxnSpPr>
            <p:spPr bwMode="auto">
              <a:xfrm rot="5400000" flipH="1">
                <a:off x="656384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906233C-8587-86F0-E1A2-C572EF054107}"/>
                  </a:ext>
                </a:extLst>
              </p:cNvPr>
              <p:cNvCxnSpPr>
                <a:cxnSpLocks noGrp="1" noRot="1" noMove="1" noResize="1" noEditPoints="1" noAdjustHandles="1" noChangeArrowheads="1" noChangeShapeType="1"/>
              </p:cNvCxnSpPr>
              <p:nvPr userDrawn="1"/>
            </p:nvCxnSpPr>
            <p:spPr bwMode="auto">
              <a:xfrm rot="5400000" flipH="1">
                <a:off x="67778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78AA47B-BF4C-5A08-8D9A-9A681E765D8B}"/>
                  </a:ext>
                </a:extLst>
              </p:cNvPr>
              <p:cNvCxnSpPr>
                <a:cxnSpLocks noGrp="1" noRot="1" noMove="1" noResize="1" noEditPoints="1" noAdjustHandles="1" noChangeArrowheads="1" noChangeShapeType="1"/>
              </p:cNvCxnSpPr>
              <p:nvPr userDrawn="1"/>
            </p:nvCxnSpPr>
            <p:spPr bwMode="auto">
              <a:xfrm rot="5400000" flipH="1">
                <a:off x="6993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7CFB644-E0E6-9FB0-7046-1B7C110F3AB6}"/>
                  </a:ext>
                </a:extLst>
              </p:cNvPr>
              <p:cNvCxnSpPr>
                <a:cxnSpLocks noGrp="1" noRot="1" noMove="1" noResize="1" noEditPoints="1" noAdjustHandles="1" noChangeArrowheads="1" noChangeShapeType="1"/>
              </p:cNvCxnSpPr>
              <p:nvPr userDrawn="1"/>
            </p:nvCxnSpPr>
            <p:spPr bwMode="auto">
              <a:xfrm rot="5400000" flipH="1">
                <a:off x="884046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B2B869FB-D501-1E16-FCBE-D47420A5FD10}"/>
                </a:ext>
              </a:extLst>
            </p:cNvPr>
            <p:cNvGrpSpPr>
              <a:grpSpLocks noGrp="1" noUngrp="1" noRot="1" noMove="1" noResize="1"/>
            </p:cNvGrpSpPr>
            <p:nvPr userDrawn="1"/>
          </p:nvGrpSpPr>
          <p:grpSpPr>
            <a:xfrm>
              <a:off x="-338561" y="581829"/>
              <a:ext cx="244566" cy="12555021"/>
              <a:chOff x="-109730" y="240859"/>
              <a:chExt cx="91440" cy="4661341"/>
            </a:xfrm>
          </p:grpSpPr>
          <p:cxnSp>
            <p:nvCxnSpPr>
              <p:cNvPr id="17" name="Straight Connector 16">
                <a:extLst>
                  <a:ext uri="{FF2B5EF4-FFF2-40B4-BE49-F238E27FC236}">
                    <a16:creationId xmlns:a16="http://schemas.microsoft.com/office/drawing/2014/main" id="{095BBADF-0FB4-03E1-E52D-EEA16C1CF6A7}"/>
                  </a:ext>
                </a:extLst>
              </p:cNvPr>
              <p:cNvCxnSpPr>
                <a:cxnSpLocks noGrp="1" noRot="1" noMove="1" noResize="1" noEditPoints="1" noAdjustHandles="1" noChangeArrowheads="1" noChangeShapeType="1"/>
              </p:cNvCxnSpPr>
              <p:nvPr userDrawn="1"/>
            </p:nvCxnSpPr>
            <p:spPr bwMode="auto">
              <a:xfrm flipH="1">
                <a:off x="-109730" y="6600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1B5F923-1354-C241-2F5D-451D75959992}"/>
                  </a:ext>
                </a:extLst>
              </p:cNvPr>
              <p:cNvCxnSpPr>
                <a:cxnSpLocks noGrp="1" noRot="1" noMove="1" noResize="1" noEditPoints="1" noAdjustHandles="1" noChangeArrowheads="1" noChangeShapeType="1"/>
              </p:cNvCxnSpPr>
              <p:nvPr userDrawn="1"/>
            </p:nvCxnSpPr>
            <p:spPr bwMode="auto">
              <a:xfrm flipH="1">
                <a:off x="-109730" y="129864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C6474E3-5E7E-CA8C-2EBB-3704C2AB4C5E}"/>
                  </a:ext>
                </a:extLst>
              </p:cNvPr>
              <p:cNvCxnSpPr>
                <a:cxnSpLocks noGrp="1" noRot="1" noMove="1" noResize="1" noEditPoints="1" noAdjustHandles="1" noChangeArrowheads="1" noChangeShapeType="1"/>
              </p:cNvCxnSpPr>
              <p:nvPr userDrawn="1"/>
            </p:nvCxnSpPr>
            <p:spPr bwMode="auto">
              <a:xfrm flipH="1">
                <a:off x="-109730" y="19356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723AAAA-B4D7-2C0A-94FE-11A5BD83CCE2}"/>
                  </a:ext>
                </a:extLst>
              </p:cNvPr>
              <p:cNvCxnSpPr>
                <a:cxnSpLocks noGrp="1" noRot="1" noMove="1" noResize="1" noEditPoints="1" noAdjustHandles="1" noChangeArrowheads="1" noChangeShapeType="1"/>
              </p:cNvCxnSpPr>
              <p:nvPr userDrawn="1"/>
            </p:nvCxnSpPr>
            <p:spPr bwMode="auto">
              <a:xfrm flipH="1">
                <a:off x="-109730" y="25741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34E9AB0-03E5-4821-2A50-1DAA17AAF7CC}"/>
                  </a:ext>
                </a:extLst>
              </p:cNvPr>
              <p:cNvCxnSpPr>
                <a:cxnSpLocks noGrp="1" noRot="1" noMove="1" noResize="1" noEditPoints="1" noAdjustHandles="1" noChangeArrowheads="1" noChangeShapeType="1"/>
              </p:cNvCxnSpPr>
              <p:nvPr userDrawn="1"/>
            </p:nvCxnSpPr>
            <p:spPr bwMode="auto">
              <a:xfrm flipH="1">
                <a:off x="-109730" y="32064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59E248E-0064-7A5A-AE7F-170BF317EDDF}"/>
                  </a:ext>
                </a:extLst>
              </p:cNvPr>
              <p:cNvCxnSpPr>
                <a:cxnSpLocks noGrp="1" noRot="1" noMove="1" noResize="1" noEditPoints="1" noAdjustHandles="1" noChangeArrowheads="1" noChangeShapeType="1"/>
              </p:cNvCxnSpPr>
              <p:nvPr userDrawn="1"/>
            </p:nvCxnSpPr>
            <p:spPr bwMode="auto">
              <a:xfrm flipH="1">
                <a:off x="-109730" y="393364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4024858-02D6-944D-238F-EF8030F555E1}"/>
                  </a:ext>
                </a:extLst>
              </p:cNvPr>
              <p:cNvCxnSpPr>
                <a:cxnSpLocks noGrp="1" noRot="1" noMove="1" noResize="1" noEditPoints="1" noAdjustHandles="1" noChangeArrowheads="1" noChangeShapeType="1"/>
              </p:cNvCxnSpPr>
              <p:nvPr userDrawn="1"/>
            </p:nvCxnSpPr>
            <p:spPr bwMode="auto">
              <a:xfrm flipH="1">
                <a:off x="-109730" y="44787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F9B8E7F-C94C-D62E-C888-C353AB628C51}"/>
                  </a:ext>
                </a:extLst>
              </p:cNvPr>
              <p:cNvCxnSpPr>
                <a:cxnSpLocks noGrp="1" noRot="1" noMove="1" noResize="1" noEditPoints="1" noAdjustHandles="1" noChangeArrowheads="1" noChangeShapeType="1"/>
              </p:cNvCxnSpPr>
              <p:nvPr userDrawn="1"/>
            </p:nvCxnSpPr>
            <p:spPr bwMode="auto">
              <a:xfrm flipH="1">
                <a:off x="-109730" y="24085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E9378A3-E21F-3198-296F-F7497F1529B2}"/>
                  </a:ext>
                </a:extLst>
              </p:cNvPr>
              <p:cNvCxnSpPr>
                <a:cxnSpLocks noGrp="1" noRot="1" noMove="1" noResize="1" noEditPoints="1" noAdjustHandles="1" noChangeArrowheads="1" noChangeShapeType="1"/>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BC01CBE3-2B4C-F59E-95CF-E05515FE6BD7}"/>
                </a:ext>
              </a:extLst>
            </p:cNvPr>
            <p:cNvGrpSpPr>
              <a:grpSpLocks noGrp="1" noUngrp="1" noRot="1" noMove="1" noResize="1"/>
            </p:cNvGrpSpPr>
            <p:nvPr userDrawn="1"/>
          </p:nvGrpSpPr>
          <p:grpSpPr>
            <a:xfrm>
              <a:off x="24484158" y="581829"/>
              <a:ext cx="244566" cy="12555021"/>
              <a:chOff x="-109730" y="240859"/>
              <a:chExt cx="91440" cy="4661341"/>
            </a:xfrm>
          </p:grpSpPr>
          <p:cxnSp>
            <p:nvCxnSpPr>
              <p:cNvPr id="52" name="Straight Connector 51">
                <a:extLst>
                  <a:ext uri="{FF2B5EF4-FFF2-40B4-BE49-F238E27FC236}">
                    <a16:creationId xmlns:a16="http://schemas.microsoft.com/office/drawing/2014/main" id="{452641D2-F2DB-57B4-FF15-E07EE5EF755A}"/>
                  </a:ext>
                </a:extLst>
              </p:cNvPr>
              <p:cNvCxnSpPr>
                <a:cxnSpLocks noGrp="1" noRot="1" noMove="1" noResize="1" noEditPoints="1" noAdjustHandles="1" noChangeArrowheads="1" noChangeShapeType="1"/>
              </p:cNvCxnSpPr>
              <p:nvPr userDrawn="1"/>
            </p:nvCxnSpPr>
            <p:spPr bwMode="auto">
              <a:xfrm flipH="1">
                <a:off x="-109730" y="6600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E871324-CDD3-AE19-F414-F6BFC0497B8D}"/>
                  </a:ext>
                </a:extLst>
              </p:cNvPr>
              <p:cNvCxnSpPr>
                <a:cxnSpLocks noGrp="1" noRot="1" noMove="1" noResize="1" noEditPoints="1" noAdjustHandles="1" noChangeArrowheads="1" noChangeShapeType="1"/>
              </p:cNvCxnSpPr>
              <p:nvPr userDrawn="1"/>
            </p:nvCxnSpPr>
            <p:spPr bwMode="auto">
              <a:xfrm flipH="1">
                <a:off x="-109730" y="129864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F673CA9-44B8-163C-9B29-6FE730D04471}"/>
                  </a:ext>
                </a:extLst>
              </p:cNvPr>
              <p:cNvCxnSpPr>
                <a:cxnSpLocks noGrp="1" noRot="1" noMove="1" noResize="1" noEditPoints="1" noAdjustHandles="1" noChangeArrowheads="1" noChangeShapeType="1"/>
              </p:cNvCxnSpPr>
              <p:nvPr userDrawn="1"/>
            </p:nvCxnSpPr>
            <p:spPr bwMode="auto">
              <a:xfrm flipH="1">
                <a:off x="-109730" y="19356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F4296ED-C442-D5BC-A680-C88890A085D7}"/>
                  </a:ext>
                </a:extLst>
              </p:cNvPr>
              <p:cNvCxnSpPr>
                <a:cxnSpLocks noGrp="1" noRot="1" noMove="1" noResize="1" noEditPoints="1" noAdjustHandles="1" noChangeArrowheads="1" noChangeShapeType="1"/>
              </p:cNvCxnSpPr>
              <p:nvPr userDrawn="1"/>
            </p:nvCxnSpPr>
            <p:spPr bwMode="auto">
              <a:xfrm flipH="1">
                <a:off x="-109730" y="25741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D6151CD-F899-5119-CD99-6B1713E4B003}"/>
                  </a:ext>
                </a:extLst>
              </p:cNvPr>
              <p:cNvCxnSpPr>
                <a:cxnSpLocks noGrp="1" noRot="1" noMove="1" noResize="1" noEditPoints="1" noAdjustHandles="1" noChangeArrowheads="1" noChangeShapeType="1"/>
              </p:cNvCxnSpPr>
              <p:nvPr userDrawn="1"/>
            </p:nvCxnSpPr>
            <p:spPr bwMode="auto">
              <a:xfrm flipH="1">
                <a:off x="-109730" y="32064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2F04E12-6809-E86B-29D6-E2262E78CF74}"/>
                  </a:ext>
                </a:extLst>
              </p:cNvPr>
              <p:cNvCxnSpPr>
                <a:cxnSpLocks noGrp="1" noRot="1" noMove="1" noResize="1" noEditPoints="1" noAdjustHandles="1" noChangeArrowheads="1" noChangeShapeType="1"/>
              </p:cNvCxnSpPr>
              <p:nvPr userDrawn="1"/>
            </p:nvCxnSpPr>
            <p:spPr bwMode="auto">
              <a:xfrm flipH="1">
                <a:off x="-109730" y="393364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1602E8F-3F6D-87E8-4468-C7C7BEFE399D}"/>
                  </a:ext>
                </a:extLst>
              </p:cNvPr>
              <p:cNvCxnSpPr>
                <a:cxnSpLocks noGrp="1" noRot="1" noMove="1" noResize="1" noEditPoints="1" noAdjustHandles="1" noChangeArrowheads="1" noChangeShapeType="1"/>
              </p:cNvCxnSpPr>
              <p:nvPr userDrawn="1"/>
            </p:nvCxnSpPr>
            <p:spPr bwMode="auto">
              <a:xfrm flipH="1">
                <a:off x="-109730" y="44787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10B2280-FC6A-D2B5-4BB4-0D7EC960737B}"/>
                  </a:ext>
                </a:extLst>
              </p:cNvPr>
              <p:cNvCxnSpPr>
                <a:cxnSpLocks noGrp="1" noRot="1" noMove="1" noResize="1" noEditPoints="1" noAdjustHandles="1" noChangeArrowheads="1" noChangeShapeType="1"/>
              </p:cNvCxnSpPr>
              <p:nvPr userDrawn="1"/>
            </p:nvCxnSpPr>
            <p:spPr bwMode="auto">
              <a:xfrm flipH="1">
                <a:off x="-109730" y="24085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2E6C4E2-C3C2-4E63-EFD6-362FECAC9F98}"/>
                  </a:ext>
                </a:extLst>
              </p:cNvPr>
              <p:cNvCxnSpPr>
                <a:cxnSpLocks noGrp="1" noRot="1" noMove="1" noResize="1" noEditPoints="1" noAdjustHandles="1" noChangeArrowheads="1" noChangeShapeType="1"/>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A96045E1-CDA6-0310-B250-50BE84973312}"/>
                </a:ext>
              </a:extLst>
            </p:cNvPr>
            <p:cNvGrpSpPr>
              <a:grpSpLocks noGrp="1" noUngrp="1" noRot="1" noMove="1" noResize="1"/>
            </p:cNvGrpSpPr>
            <p:nvPr userDrawn="1"/>
          </p:nvGrpSpPr>
          <p:grpSpPr>
            <a:xfrm>
              <a:off x="566340" y="-336921"/>
              <a:ext cx="23237189" cy="246288"/>
              <a:chOff x="228600" y="5143500"/>
              <a:chExt cx="8688062" cy="152400"/>
            </a:xfrm>
          </p:grpSpPr>
          <p:cxnSp>
            <p:nvCxnSpPr>
              <p:cNvPr id="62" name="Straight Connector 61">
                <a:extLst>
                  <a:ext uri="{FF2B5EF4-FFF2-40B4-BE49-F238E27FC236}">
                    <a16:creationId xmlns:a16="http://schemas.microsoft.com/office/drawing/2014/main" id="{7C6EDB43-BB0B-1D4D-6ED0-8737F3DA4C1B}"/>
                  </a:ext>
                </a:extLst>
              </p:cNvPr>
              <p:cNvCxnSpPr>
                <a:cxnSpLocks noGrp="1" noRot="1" noMove="1" noResize="1" noEditPoints="1" noAdjustHandles="1" noChangeArrowheads="1" noChangeShapeType="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ACABF0-2EB3-3FCA-EA51-217F2BB4CED2}"/>
                  </a:ext>
                </a:extLst>
              </p:cNvPr>
              <p:cNvCxnSpPr>
                <a:cxnSpLocks noGrp="1" noRot="1" noMove="1" noResize="1" noEditPoints="1" noAdjustHandles="1" noChangeArrowheads="1" noChangeShapeType="1"/>
              </p:cNvCxnSpPr>
              <p:nvPr userDrawn="1"/>
            </p:nvCxnSpPr>
            <p:spPr bwMode="auto">
              <a:xfrm rot="5400000" flipH="1">
                <a:off x="200647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1807B9F-CF99-D9BC-1352-103937807A37}"/>
                  </a:ext>
                </a:extLst>
              </p:cNvPr>
              <p:cNvCxnSpPr>
                <a:cxnSpLocks noGrp="1" noRot="1" noMove="1" noResize="1" noEditPoints="1" noAdjustHandles="1" noChangeArrowheads="1" noChangeShapeType="1"/>
              </p:cNvCxnSpPr>
              <p:nvPr userDrawn="1"/>
            </p:nvCxnSpPr>
            <p:spPr bwMode="auto">
              <a:xfrm rot="5400000" flipH="1">
                <a:off x="2219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54851FF2-4CD2-5D8C-C681-E2A9216EF9B6}"/>
                  </a:ext>
                </a:extLst>
              </p:cNvPr>
              <p:cNvCxnSpPr>
                <a:cxnSpLocks noGrp="1" noRot="1" noMove="1" noResize="1" noEditPoints="1" noAdjustHandles="1" noChangeArrowheads="1" noChangeShapeType="1"/>
              </p:cNvCxnSpPr>
              <p:nvPr userDrawn="1"/>
            </p:nvCxnSpPr>
            <p:spPr bwMode="auto">
              <a:xfrm rot="5400000" flipH="1">
                <a:off x="243308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FC13C8F-C313-1C7A-7318-C4838D496769}"/>
                  </a:ext>
                </a:extLst>
              </p:cNvPr>
              <p:cNvCxnSpPr>
                <a:cxnSpLocks noGrp="1" noRot="1" noMove="1" noResize="1" noEditPoints="1" noAdjustHandles="1" noChangeArrowheads="1" noChangeShapeType="1"/>
              </p:cNvCxnSpPr>
              <p:nvPr userDrawn="1"/>
            </p:nvCxnSpPr>
            <p:spPr bwMode="auto">
              <a:xfrm rot="5400000" flipH="1">
                <a:off x="428582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8B6D55A1-58FB-4564-495D-7315FFAF5B06}"/>
                  </a:ext>
                </a:extLst>
              </p:cNvPr>
              <p:cNvCxnSpPr>
                <a:cxnSpLocks noGrp="1" noRot="1" noMove="1" noResize="1" noEditPoints="1" noAdjustHandles="1" noChangeArrowheads="1" noChangeShapeType="1"/>
              </p:cNvCxnSpPr>
              <p:nvPr userDrawn="1"/>
            </p:nvCxnSpPr>
            <p:spPr bwMode="auto">
              <a:xfrm rot="5400000" flipH="1">
                <a:off x="449979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E86EFD0-4D11-C707-4824-FF81E950A874}"/>
                  </a:ext>
                </a:extLst>
              </p:cNvPr>
              <p:cNvCxnSpPr>
                <a:cxnSpLocks noGrp="1" noRot="1" noMove="1" noResize="1" noEditPoints="1" noAdjustHandles="1" noChangeArrowheads="1" noChangeShapeType="1"/>
              </p:cNvCxnSpPr>
              <p:nvPr userDrawn="1"/>
            </p:nvCxnSpPr>
            <p:spPr bwMode="auto">
              <a:xfrm rot="5400000" flipH="1">
                <a:off x="471243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475FA1-57F0-7556-5FAF-CBDA007D5DBD}"/>
                  </a:ext>
                </a:extLst>
              </p:cNvPr>
              <p:cNvCxnSpPr>
                <a:cxnSpLocks noGrp="1" noRot="1" noMove="1" noResize="1" noEditPoints="1" noAdjustHandles="1" noChangeArrowheads="1" noChangeShapeType="1"/>
              </p:cNvCxnSpPr>
              <p:nvPr userDrawn="1"/>
            </p:nvCxnSpPr>
            <p:spPr bwMode="auto">
              <a:xfrm rot="5400000" flipH="1">
                <a:off x="656384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3C52A70-C2B3-3B8A-49D9-94559C7E32F0}"/>
                  </a:ext>
                </a:extLst>
              </p:cNvPr>
              <p:cNvCxnSpPr>
                <a:cxnSpLocks noGrp="1" noRot="1" noMove="1" noResize="1" noEditPoints="1" noAdjustHandles="1" noChangeArrowheads="1" noChangeShapeType="1"/>
              </p:cNvCxnSpPr>
              <p:nvPr userDrawn="1"/>
            </p:nvCxnSpPr>
            <p:spPr bwMode="auto">
              <a:xfrm rot="5400000" flipH="1">
                <a:off x="67778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12290A82-35F1-0448-F7E5-7FC0298A4702}"/>
                  </a:ext>
                </a:extLst>
              </p:cNvPr>
              <p:cNvCxnSpPr>
                <a:cxnSpLocks noGrp="1" noRot="1" noMove="1" noResize="1" noEditPoints="1" noAdjustHandles="1" noChangeArrowheads="1" noChangeShapeType="1"/>
              </p:cNvCxnSpPr>
              <p:nvPr userDrawn="1"/>
            </p:nvCxnSpPr>
            <p:spPr bwMode="auto">
              <a:xfrm rot="5400000" flipH="1">
                <a:off x="699311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7DF547AF-535B-0E05-B9AF-4DD601C55ABD}"/>
                  </a:ext>
                </a:extLst>
              </p:cNvPr>
              <p:cNvCxnSpPr>
                <a:cxnSpLocks noGrp="1" noRot="1" noMove="1" noResize="1" noEditPoints="1" noAdjustHandles="1" noChangeArrowheads="1" noChangeShapeType="1"/>
              </p:cNvCxnSpPr>
              <p:nvPr userDrawn="1"/>
            </p:nvCxnSpPr>
            <p:spPr bwMode="auto">
              <a:xfrm rot="5400000" flipH="1">
                <a:off x="884046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‹nº›</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IGARSS'25 Tutorial / © 2025 IBM Corporation</a:t>
            </a:r>
          </a:p>
        </p:txBody>
      </p:sp>
    </p:spTree>
    <p:extLst>
      <p:ext uri="{BB962C8B-B14F-4D97-AF65-F5344CB8AC3E}">
        <p14:creationId xmlns:p14="http://schemas.microsoft.com/office/powerpoint/2010/main" val="693153466"/>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 id="2147484174" r:id="rId18"/>
    <p:sldLayoutId id="2147484175" r:id="rId19"/>
    <p:sldLayoutId id="2147484176" r:id="rId20"/>
    <p:sldLayoutId id="2147484177" r:id="rId21"/>
    <p:sldLayoutId id="2147484178" r:id="rId22"/>
    <p:sldLayoutId id="2147484179" r:id="rId23"/>
    <p:sldLayoutId id="2147484180" r:id="rId24"/>
    <p:sldLayoutId id="2147484181" r:id="rId25"/>
    <p:sldLayoutId id="2147484182" r:id="rId26"/>
    <p:sldLayoutId id="2147484183" r:id="rId27"/>
    <p:sldLayoutId id="2147484184" r:id="rId28"/>
    <p:sldLayoutId id="2147484185" r:id="rId29"/>
    <p:sldLayoutId id="2147484186" r:id="rId30"/>
    <p:sldLayoutId id="2147484187" r:id="rId31"/>
    <p:sldLayoutId id="2147484188" r:id="rId32"/>
    <p:sldLayoutId id="2147484189" r:id="rId33"/>
    <p:sldLayoutId id="2147484190" r:id="rId34"/>
    <p:sldLayoutId id="2147484191" r:id="rId35"/>
    <p:sldLayoutId id="2147484192" r:id="rId36"/>
    <p:sldLayoutId id="2147484193" r:id="rId37"/>
    <p:sldLayoutId id="2147484194" r:id="rId38"/>
    <p:sldLayoutId id="2147484195" r:id="rId39"/>
    <p:sldLayoutId id="2147484196" r:id="rId40"/>
    <p:sldLayoutId id="2147484197" r:id="rId41"/>
    <p:sldLayoutId id="2147484198" r:id="rId42"/>
    <p:sldLayoutId id="2147484199" r:id="rId43"/>
    <p:sldLayoutId id="2147484200" r:id="rId44"/>
    <p:sldLayoutId id="2147484201" r:id="rId45"/>
    <p:sldLayoutId id="2147484202" r:id="rId46"/>
    <p:sldLayoutId id="2147484203" r:id="rId47"/>
    <p:sldLayoutId id="2147484204" r:id="rId48"/>
    <p:sldLayoutId id="2147484205" r:id="rId49"/>
    <p:sldLayoutId id="2147484206" r:id="rId50"/>
    <p:sldLayoutId id="2147484207" r:id="rId51"/>
    <p:sldLayoutId id="2147484208" r:id="rId52"/>
    <p:sldLayoutId id="2147484209" r:id="rId53"/>
    <p:sldLayoutId id="2147484210" r:id="rId54"/>
    <p:sldLayoutId id="2147484211" r:id="rId55"/>
  </p:sldLayoutIdLst>
  <p:transition spd="med"/>
  <p:hf hd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2">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633">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8.svg"/><Relationship Id="rId7" Type="http://schemas.openxmlformats.org/officeDocument/2006/relationships/image" Target="../media/image29.png"/><Relationship Id="rId2" Type="http://schemas.openxmlformats.org/officeDocument/2006/relationships/image" Target="../media/image57.png"/><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2.png"/><Relationship Id="rId10" Type="http://schemas.openxmlformats.org/officeDocument/2006/relationships/image" Target="../media/image74.png"/><Relationship Id="rId4" Type="http://schemas.openxmlformats.org/officeDocument/2006/relationships/image" Target="../media/image51.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77.png"/><Relationship Id="rId18" Type="http://schemas.openxmlformats.org/officeDocument/2006/relationships/image" Target="../media/image39.svg"/><Relationship Id="rId3" Type="http://schemas.openxmlformats.org/officeDocument/2006/relationships/image" Target="../media/image29.png"/><Relationship Id="rId21" Type="http://schemas.openxmlformats.org/officeDocument/2006/relationships/image" Target="../media/image41.png"/><Relationship Id="rId7" Type="http://schemas.openxmlformats.org/officeDocument/2006/relationships/image" Target="../media/image32.png"/><Relationship Id="rId12" Type="http://schemas.openxmlformats.org/officeDocument/2006/relationships/image" Target="../media/image76.png"/><Relationship Id="rId17" Type="http://schemas.openxmlformats.org/officeDocument/2006/relationships/image" Target="../media/image38.png"/><Relationship Id="rId2" Type="http://schemas.openxmlformats.org/officeDocument/2006/relationships/image" Target="../media/image28.png"/><Relationship Id="rId16" Type="http://schemas.openxmlformats.org/officeDocument/2006/relationships/image" Target="../media/image78.png"/><Relationship Id="rId20" Type="http://schemas.openxmlformats.org/officeDocument/2006/relationships/image" Target="../media/image79.png"/><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75.png"/><Relationship Id="rId5" Type="http://schemas.openxmlformats.org/officeDocument/2006/relationships/image" Target="../media/image30.png"/><Relationship Id="rId15" Type="http://schemas.openxmlformats.org/officeDocument/2006/relationships/image" Target="../media/image37.png"/><Relationship Id="rId10" Type="http://schemas.openxmlformats.org/officeDocument/2006/relationships/image" Target="../media/image35.png"/><Relationship Id="rId19"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4.pn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81.png"/><Relationship Id="rId7" Type="http://schemas.openxmlformats.org/officeDocument/2006/relationships/image" Target="../media/image38.png"/><Relationship Id="rId2" Type="http://schemas.openxmlformats.org/officeDocument/2006/relationships/image" Target="../media/image80.png"/><Relationship Id="rId1" Type="http://schemas.openxmlformats.org/officeDocument/2006/relationships/slideLayout" Target="../slideLayouts/slideLayout2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2" Type="http://schemas.openxmlformats.org/officeDocument/2006/relationships/notesSlide" Target="../notesSlides/notesSlide6.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png"/><Relationship Id="rId1" Type="http://schemas.openxmlformats.org/officeDocument/2006/relationships/slideLayout" Target="../slideLayouts/slideLayout15.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8"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1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22.png"/><Relationship Id="rId5" Type="http://schemas.openxmlformats.org/officeDocument/2006/relationships/image" Target="../media/image80.png"/><Relationship Id="rId4" Type="http://schemas.openxmlformats.org/officeDocument/2006/relationships/image" Target="../media/image121.pn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21.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s://huggingface.co/ibm-esa-geospatial" TargetMode="External"/><Relationship Id="rId2" Type="http://schemas.openxmlformats.org/officeDocument/2006/relationships/image" Target="../media/image132.png"/><Relationship Id="rId1" Type="http://schemas.openxmlformats.org/officeDocument/2006/relationships/slideLayout" Target="../slideLayouts/slideLayout40.xml"/><Relationship Id="rId4" Type="http://schemas.openxmlformats.org/officeDocument/2006/relationships/image" Target="../media/image133.png"/></Relationships>
</file>

<file path=ppt/slides/_rels/slide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6.png"/><Relationship Id="rId7" Type="http://schemas.openxmlformats.org/officeDocument/2006/relationships/hyperlink" Target="https://huggingface.co/spaces/ibm-esa-geospatial/challenge" TargetMode="External"/><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hyperlink" Target="https://huggingface.co/ibm-esa-geospatial/challeng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3.pn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image" Target="../media/image2.emf"/><Relationship Id="rId5" Type="http://schemas.openxmlformats.org/officeDocument/2006/relationships/image" Target="../media/image138.png"/><Relationship Id="rId4" Type="http://schemas.openxmlformats.org/officeDocument/2006/relationships/hyperlink" Target="https://huggingface.co/ibm-esa-geospatia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svg"/></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21" Type="http://schemas.openxmlformats.org/officeDocument/2006/relationships/image" Target="../media/image58.sv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4.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46.png"/><Relationship Id="rId1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png"/><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8.svg"/><Relationship Id="rId7" Type="http://schemas.openxmlformats.org/officeDocument/2006/relationships/image" Target="../media/image29.png"/><Relationship Id="rId2" Type="http://schemas.openxmlformats.org/officeDocument/2006/relationships/image" Target="../media/image57.png"/><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6.png"/><Relationship Id="rId3" Type="http://schemas.openxmlformats.org/officeDocument/2006/relationships/image" Target="../media/image40.png"/><Relationship Id="rId21" Type="http://schemas.openxmlformats.org/officeDocument/2006/relationships/image" Target="../media/image58.sv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5.png"/><Relationship Id="rId33" Type="http://schemas.microsoft.com/office/2007/relationships/hdphoto" Target="../media/hdphoto6.wdp"/><Relationship Id="rId2" Type="http://schemas.openxmlformats.org/officeDocument/2006/relationships/notesSlide" Target="../notesSlides/notesSlide5.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9.png"/><Relationship Id="rId1" Type="http://schemas.openxmlformats.org/officeDocument/2006/relationships/slideLayout" Target="../slideLayouts/slideLayout21.xml"/><Relationship Id="rId6" Type="http://schemas.openxmlformats.org/officeDocument/2006/relationships/image" Target="../media/image43.png"/><Relationship Id="rId11" Type="http://schemas.openxmlformats.org/officeDocument/2006/relationships/image" Target="../media/image48.png"/><Relationship Id="rId24" Type="http://schemas.microsoft.com/office/2007/relationships/hdphoto" Target="../media/hdphoto5.wdp"/><Relationship Id="rId32" Type="http://schemas.openxmlformats.org/officeDocument/2006/relationships/image" Target="../media/image39.sv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4.png"/><Relationship Id="rId28" Type="http://schemas.openxmlformats.org/officeDocument/2006/relationships/image" Target="../media/image68.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63.png"/><Relationship Id="rId27" Type="http://schemas.openxmlformats.org/officeDocument/2006/relationships/image" Target="../media/image67.png"/><Relationship Id="rId30" Type="http://schemas.openxmlformats.org/officeDocument/2006/relationships/image" Target="../media/image70.png"/><Relationship Id="rId8"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72.png"/><Relationship Id="rId3" Type="http://schemas.openxmlformats.org/officeDocument/2006/relationships/image" Target="../media/image71.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image" Target="../media/image58.svg"/><Relationship Id="rId11" Type="http://schemas.openxmlformats.org/officeDocument/2006/relationships/image" Target="../media/image55.png"/><Relationship Id="rId5" Type="http://schemas.openxmlformats.org/officeDocument/2006/relationships/image" Target="../media/image57.png"/><Relationship Id="rId10" Type="http://schemas.openxmlformats.org/officeDocument/2006/relationships/image" Target="../media/image54.png"/><Relationship Id="rId4" Type="http://schemas.openxmlformats.org/officeDocument/2006/relationships/image" Target="../media/image61.pn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20A666-B436-6BF7-1238-3C8B331502D7}"/>
              </a:ext>
            </a:extLst>
          </p:cNvPr>
          <p:cNvSpPr/>
          <p:nvPr/>
        </p:nvSpPr>
        <p:spPr bwMode="auto">
          <a:xfrm>
            <a:off x="0" y="-794"/>
            <a:ext cx="24387175" cy="13716000"/>
          </a:xfrm>
          <a:prstGeom prst="rect">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pic>
        <p:nvPicPr>
          <p:cNvPr id="9" name="Picture Placeholder 8" descr="A planet earth from space&#10;&#10;Description automatically generated">
            <a:extLst>
              <a:ext uri="{FF2B5EF4-FFF2-40B4-BE49-F238E27FC236}">
                <a16:creationId xmlns:a16="http://schemas.microsoft.com/office/drawing/2014/main" id="{37464DD4-7E54-51A8-DDD1-7C5DBD2C8D43}"/>
              </a:ext>
            </a:extLst>
          </p:cNvPr>
          <p:cNvPicPr>
            <a:picLocks noGrp="1" noChangeAspect="1"/>
          </p:cNvPicPr>
          <p:nvPr>
            <p:ph type="pic" sz="quarter" idx="12"/>
          </p:nvPr>
        </p:nvPicPr>
        <p:blipFill rotWithShape="1">
          <a:blip r:embed="rId3"/>
          <a:srcRect l="1534" r="3643"/>
          <a:stretch/>
        </p:blipFill>
        <p:spPr>
          <a:xfrm>
            <a:off x="12193587" y="569913"/>
            <a:ext cx="11923713" cy="12574587"/>
          </a:xfrm>
        </p:spPr>
      </p:pic>
      <p:sp>
        <p:nvSpPr>
          <p:cNvPr id="12" name="Text Placeholder 11">
            <a:extLst>
              <a:ext uri="{FF2B5EF4-FFF2-40B4-BE49-F238E27FC236}">
                <a16:creationId xmlns:a16="http://schemas.microsoft.com/office/drawing/2014/main" id="{F095798F-D587-9EFA-A69C-EBFF0C143897}"/>
              </a:ext>
            </a:extLst>
          </p:cNvPr>
          <p:cNvSpPr>
            <a:spLocks noGrp="1"/>
          </p:cNvSpPr>
          <p:nvPr>
            <p:ph type="body" sz="quarter" idx="11"/>
          </p:nvPr>
        </p:nvSpPr>
        <p:spPr>
          <a:xfrm>
            <a:off x="574675" y="11311970"/>
            <a:ext cx="10099675" cy="571500"/>
          </a:xfrm>
        </p:spPr>
        <p:txBody>
          <a:bodyPr/>
          <a:lstStyle/>
          <a:p>
            <a:r>
              <a:rPr lang="pt-BR" dirty="0">
                <a:solidFill>
                  <a:schemeClr val="bg1"/>
                </a:solidFill>
              </a:rPr>
              <a:t>IGARSS</a:t>
            </a:r>
            <a:r>
              <a:rPr lang="en-CH">
                <a:solidFill>
                  <a:schemeClr val="bg1"/>
                </a:solidFill>
              </a:rPr>
              <a:t>’25 – </a:t>
            </a:r>
            <a:r>
              <a:rPr lang="pt-BR" dirty="0">
                <a:solidFill>
                  <a:schemeClr val="bg1"/>
                </a:solidFill>
              </a:rPr>
              <a:t>Tutorial</a:t>
            </a:r>
          </a:p>
          <a:p>
            <a:r>
              <a:rPr lang="pt-BR" sz="3600" dirty="0">
                <a:solidFill>
                  <a:schemeClr val="bg1"/>
                </a:solidFill>
              </a:rPr>
              <a:t>Bianca Zadrozny</a:t>
            </a:r>
            <a:br>
              <a:rPr lang="en-CH" dirty="0">
                <a:solidFill>
                  <a:schemeClr val="bg1"/>
                </a:solidFill>
              </a:rPr>
            </a:br>
            <a:endParaRPr lang="en-CH" dirty="0">
              <a:solidFill>
                <a:schemeClr val="bg1"/>
              </a:solidFill>
            </a:endParaRPr>
          </a:p>
        </p:txBody>
      </p:sp>
      <p:sp>
        <p:nvSpPr>
          <p:cNvPr id="11" name="Title 10">
            <a:extLst>
              <a:ext uri="{FF2B5EF4-FFF2-40B4-BE49-F238E27FC236}">
                <a16:creationId xmlns:a16="http://schemas.microsoft.com/office/drawing/2014/main" id="{F0D9A2D3-4CA8-3DA9-3D25-46F6E283704C}"/>
              </a:ext>
            </a:extLst>
          </p:cNvPr>
          <p:cNvSpPr>
            <a:spLocks noGrp="1"/>
          </p:cNvSpPr>
          <p:nvPr>
            <p:ph type="title"/>
          </p:nvPr>
        </p:nvSpPr>
        <p:spPr>
          <a:xfrm>
            <a:off x="715557" y="569913"/>
            <a:ext cx="10592523" cy="9337675"/>
          </a:xfrm>
        </p:spPr>
        <p:txBody>
          <a:bodyPr/>
          <a:lstStyle/>
          <a:p>
            <a:r>
              <a:rPr lang="en-GB" sz="8800" dirty="0" err="1">
                <a:solidFill>
                  <a:schemeClr val="bg1"/>
                </a:solidFill>
              </a:rPr>
              <a:t>TerraMind</a:t>
            </a:r>
            <a:r>
              <a:rPr lang="en-GB" sz="8800" dirty="0">
                <a:solidFill>
                  <a:schemeClr val="bg1"/>
                </a:solidFill>
              </a:rPr>
              <a:t>:</a:t>
            </a:r>
            <a:br>
              <a:rPr lang="en-GB" sz="8800" dirty="0">
                <a:solidFill>
                  <a:schemeClr val="bg1"/>
                </a:solidFill>
              </a:rPr>
            </a:br>
            <a:r>
              <a:rPr lang="en-GB" sz="8800" dirty="0">
                <a:solidFill>
                  <a:schemeClr val="bg1"/>
                </a:solidFill>
              </a:rPr>
              <a:t>Large-Scale Generative Multimodality for Earth Observation</a:t>
            </a:r>
            <a:br>
              <a:rPr lang="en-GB" dirty="0">
                <a:solidFill>
                  <a:schemeClr val="bg1"/>
                </a:solidFill>
              </a:rPr>
            </a:br>
            <a:endParaRPr lang="en-CH" dirty="0">
              <a:solidFill>
                <a:schemeClr val="bg1"/>
              </a:solidFill>
            </a:endParaRPr>
          </a:p>
        </p:txBody>
      </p:sp>
      <p:sp>
        <p:nvSpPr>
          <p:cNvPr id="10" name="Footer Placeholder 4">
            <a:extLst>
              <a:ext uri="{FF2B5EF4-FFF2-40B4-BE49-F238E27FC236}">
                <a16:creationId xmlns:a16="http://schemas.microsoft.com/office/drawing/2014/main" id="{5B7B2EA1-630B-1B12-3737-9A486006E6DE}"/>
              </a:ext>
            </a:extLst>
          </p:cNvPr>
          <p:cNvSpPr txBox="1">
            <a:spLocks/>
          </p:cNvSpPr>
          <p:nvPr/>
        </p:nvSpPr>
        <p:spPr>
          <a:xfrm>
            <a:off x="18075322" y="12676909"/>
            <a:ext cx="5735781" cy="467591"/>
          </a:xfrm>
          <a:prstGeom prst="rect">
            <a:avLst/>
          </a:prstGeom>
        </p:spPr>
        <p:txBody>
          <a:bodyPr anchor="b"/>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r"/>
            <a:r>
              <a:rPr lang="en-GB" sz="1600" u="none" strike="noStrike" dirty="0">
                <a:solidFill>
                  <a:srgbClr val="6F6F6F"/>
                </a:solidFill>
                <a:effectLst/>
                <a:latin typeface="IBM Plex Sans" panose="020B0503050203000203" pitchFamily="34" charset="0"/>
              </a:rPr>
              <a:t>Credit: NASA/Goddard Space Flight </a:t>
            </a:r>
            <a:r>
              <a:rPr lang="en-GB" sz="1600" u="none" strike="noStrike" dirty="0" err="1">
                <a:solidFill>
                  <a:srgbClr val="6F6F6F"/>
                </a:solidFill>
                <a:effectLst/>
                <a:latin typeface="IBM Plex Sans" panose="020B0503050203000203" pitchFamily="34" charset="0"/>
              </a:rPr>
              <a:t>Center</a:t>
            </a:r>
            <a:endParaRPr lang="en-GB" sz="1600" u="none" strike="noStrike" dirty="0">
              <a:solidFill>
                <a:srgbClr val="6F6F6F"/>
              </a:solidFill>
              <a:effectLst/>
              <a:latin typeface="IBM Plex Sans" panose="020B0503050203000203" pitchFamily="34" charset="0"/>
            </a:endParaRPr>
          </a:p>
        </p:txBody>
      </p:sp>
      <p:pic>
        <p:nvPicPr>
          <p:cNvPr id="3" name="Picture 2" descr="IBM Research wordmark in black">
            <a:extLst>
              <a:ext uri="{FF2B5EF4-FFF2-40B4-BE49-F238E27FC236}">
                <a16:creationId xmlns:a16="http://schemas.microsoft.com/office/drawing/2014/main" id="{FD1754F2-BAB7-4A26-F929-41BF33FC9787}"/>
              </a:ext>
            </a:extLst>
          </p:cNvPr>
          <p:cNvPicPr>
            <a:picLocks noChangeAspect="1"/>
          </p:cNvPicPr>
          <p:nvPr/>
        </p:nvPicPr>
        <p:blipFill>
          <a:blip r:embed="rId4">
            <a:lum bright="100000"/>
          </a:blip>
          <a:stretch>
            <a:fillRect/>
          </a:stretch>
        </p:blipFill>
        <p:spPr>
          <a:xfrm>
            <a:off x="574675" y="12719304"/>
            <a:ext cx="3543300" cy="419100"/>
          </a:xfrm>
          <a:prstGeom prst="rect">
            <a:avLst/>
          </a:prstGeom>
        </p:spPr>
      </p:pic>
      <p:pic>
        <p:nvPicPr>
          <p:cNvPr id="6" name="Graphic 5">
            <a:extLst>
              <a:ext uri="{FF2B5EF4-FFF2-40B4-BE49-F238E27FC236}">
                <a16:creationId xmlns:a16="http://schemas.microsoft.com/office/drawing/2014/main" id="{68BD8D03-3886-EC1C-39BF-C19D0F2AC5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557" y="7805614"/>
            <a:ext cx="3257048" cy="2670522"/>
          </a:xfrm>
          <a:prstGeom prst="rect">
            <a:avLst/>
          </a:prstGeom>
        </p:spPr>
      </p:pic>
    </p:spTree>
    <p:extLst>
      <p:ext uri="{BB962C8B-B14F-4D97-AF65-F5344CB8AC3E}">
        <p14:creationId xmlns:p14="http://schemas.microsoft.com/office/powerpoint/2010/main" val="38483977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F2CA0-F441-5783-868F-FD6C36AF4F6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A2EB12-C6CC-9DD6-2581-A12B6D8309F4}"/>
              </a:ext>
            </a:extLst>
          </p:cNvPr>
          <p:cNvSpPr>
            <a:spLocks noGrp="1"/>
          </p:cNvSpPr>
          <p:nvPr>
            <p:ph type="ftr" sz="quarter" idx="18"/>
          </p:nvPr>
        </p:nvSpPr>
        <p:spPr/>
        <p:txBody>
          <a:bodyPr/>
          <a:lstStyle/>
          <a:p>
            <a:r>
              <a:rPr lang="en-US"/>
              <a:t>IGARSS'25 Tutorial / © 2025 IBM Corporation</a:t>
            </a:r>
          </a:p>
        </p:txBody>
      </p:sp>
      <p:sp>
        <p:nvSpPr>
          <p:cNvPr id="4" name="Text Placeholder 3">
            <a:extLst>
              <a:ext uri="{FF2B5EF4-FFF2-40B4-BE49-F238E27FC236}">
                <a16:creationId xmlns:a16="http://schemas.microsoft.com/office/drawing/2014/main" id="{A2A15332-C23B-3D90-5711-061D0B038C35}"/>
              </a:ext>
            </a:extLst>
          </p:cNvPr>
          <p:cNvSpPr>
            <a:spLocks noGrp="1"/>
          </p:cNvSpPr>
          <p:nvPr>
            <p:ph type="body" sz="quarter" idx="19"/>
          </p:nvPr>
        </p:nvSpPr>
        <p:spPr/>
        <p:txBody>
          <a:bodyPr/>
          <a:lstStyle/>
          <a:p>
            <a:endParaRPr lang="en-CH"/>
          </a:p>
        </p:txBody>
      </p:sp>
      <p:sp>
        <p:nvSpPr>
          <p:cNvPr id="6" name="Title 5">
            <a:extLst>
              <a:ext uri="{FF2B5EF4-FFF2-40B4-BE49-F238E27FC236}">
                <a16:creationId xmlns:a16="http://schemas.microsoft.com/office/drawing/2014/main" id="{8A3F4ACB-E772-D9AB-1928-8D2B52889606}"/>
              </a:ext>
            </a:extLst>
          </p:cNvPr>
          <p:cNvSpPr>
            <a:spLocks noGrp="1"/>
          </p:cNvSpPr>
          <p:nvPr>
            <p:ph type="title"/>
          </p:nvPr>
        </p:nvSpPr>
        <p:spPr>
          <a:xfrm>
            <a:off x="576072" y="576072"/>
            <a:ext cx="9843275" cy="1906588"/>
          </a:xfrm>
        </p:spPr>
        <p:txBody>
          <a:bodyPr/>
          <a:lstStyle/>
          <a:p>
            <a:r>
              <a:rPr lang="en-CH" dirty="0"/>
              <a:t>Chained generation for consistent generations</a:t>
            </a:r>
          </a:p>
        </p:txBody>
      </p:sp>
      <p:cxnSp>
        <p:nvCxnSpPr>
          <p:cNvPr id="115" name="Straight Arrow Connector 114">
            <a:extLst>
              <a:ext uri="{FF2B5EF4-FFF2-40B4-BE49-F238E27FC236}">
                <a16:creationId xmlns:a16="http://schemas.microsoft.com/office/drawing/2014/main" id="{18459C50-C60F-3A9D-EF1A-F6C9527753D5}"/>
              </a:ext>
            </a:extLst>
          </p:cNvPr>
          <p:cNvCxnSpPr>
            <a:cxnSpLocks/>
          </p:cNvCxnSpPr>
          <p:nvPr/>
        </p:nvCxnSpPr>
        <p:spPr bwMode="auto">
          <a:xfrm>
            <a:off x="3487288" y="7012391"/>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6" name="Freeform 205">
            <a:extLst>
              <a:ext uri="{FF2B5EF4-FFF2-40B4-BE49-F238E27FC236}">
                <a16:creationId xmlns:a16="http://schemas.microsoft.com/office/drawing/2014/main" id="{71E2860A-945C-537D-022A-D1AE31DD0B00}"/>
              </a:ext>
            </a:extLst>
          </p:cNvPr>
          <p:cNvSpPr/>
          <p:nvPr/>
        </p:nvSpPr>
        <p:spPr bwMode="auto">
          <a:xfrm>
            <a:off x="16786947" y="4845790"/>
            <a:ext cx="665919" cy="2192860"/>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2872758"/>
              <a:gd name="connsiteY0" fmla="*/ 6943 h 1490869"/>
              <a:gd name="connsiteX1" fmla="*/ 1212923 w 2872758"/>
              <a:gd name="connsiteY1" fmla="*/ 0 h 1490869"/>
              <a:gd name="connsiteX2" fmla="*/ 1212923 w 2872758"/>
              <a:gd name="connsiteY2" fmla="*/ 1490869 h 1490869"/>
              <a:gd name="connsiteX3" fmla="*/ 2872758 w 2872758"/>
              <a:gd name="connsiteY3" fmla="*/ 1490869 h 1490869"/>
              <a:gd name="connsiteX0" fmla="*/ 0 w 2825084"/>
              <a:gd name="connsiteY0" fmla="*/ 0 h 1490869"/>
              <a:gd name="connsiteX1" fmla="*/ 1165249 w 2825084"/>
              <a:gd name="connsiteY1" fmla="*/ 0 h 1490869"/>
              <a:gd name="connsiteX2" fmla="*/ 1165249 w 2825084"/>
              <a:gd name="connsiteY2" fmla="*/ 1490869 h 1490869"/>
              <a:gd name="connsiteX3" fmla="*/ 2825084 w 2825084"/>
              <a:gd name="connsiteY3" fmla="*/ 1490869 h 1490869"/>
              <a:gd name="connsiteX0" fmla="*/ 0 w 2953696"/>
              <a:gd name="connsiteY0" fmla="*/ 6897 h 1490869"/>
              <a:gd name="connsiteX1" fmla="*/ 1293861 w 2953696"/>
              <a:gd name="connsiteY1" fmla="*/ 0 h 1490869"/>
              <a:gd name="connsiteX2" fmla="*/ 1293861 w 2953696"/>
              <a:gd name="connsiteY2" fmla="*/ 1490869 h 1490869"/>
              <a:gd name="connsiteX3" fmla="*/ 2953696 w 2953696"/>
              <a:gd name="connsiteY3" fmla="*/ 1490869 h 1490869"/>
              <a:gd name="connsiteX0" fmla="*/ 0 w 2953696"/>
              <a:gd name="connsiteY0" fmla="*/ 0 h 1483972"/>
              <a:gd name="connsiteX1" fmla="*/ 1309743 w 2953696"/>
              <a:gd name="connsiteY1" fmla="*/ 3324 h 1483972"/>
              <a:gd name="connsiteX2" fmla="*/ 1293861 w 2953696"/>
              <a:gd name="connsiteY2" fmla="*/ 1483972 h 1483972"/>
              <a:gd name="connsiteX3" fmla="*/ 2953696 w 2953696"/>
              <a:gd name="connsiteY3" fmla="*/ 1483972 h 1483972"/>
            </a:gdLst>
            <a:ahLst/>
            <a:cxnLst>
              <a:cxn ang="0">
                <a:pos x="connsiteX0" y="connsiteY0"/>
              </a:cxn>
              <a:cxn ang="0">
                <a:pos x="connsiteX1" y="connsiteY1"/>
              </a:cxn>
              <a:cxn ang="0">
                <a:pos x="connsiteX2" y="connsiteY2"/>
              </a:cxn>
              <a:cxn ang="0">
                <a:pos x="connsiteX3" y="connsiteY3"/>
              </a:cxn>
            </a:cxnLst>
            <a:rect l="l" t="t" r="r" b="b"/>
            <a:pathLst>
              <a:path w="2953696" h="1483972">
                <a:moveTo>
                  <a:pt x="0" y="0"/>
                </a:moveTo>
                <a:lnTo>
                  <a:pt x="1309743" y="3324"/>
                </a:lnTo>
                <a:lnTo>
                  <a:pt x="1293861" y="1483972"/>
                </a:lnTo>
                <a:lnTo>
                  <a:pt x="2953696" y="1483972"/>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dirty="0"/>
          </a:p>
        </p:txBody>
      </p:sp>
      <p:grpSp>
        <p:nvGrpSpPr>
          <p:cNvPr id="31" name="Group 30">
            <a:extLst>
              <a:ext uri="{FF2B5EF4-FFF2-40B4-BE49-F238E27FC236}">
                <a16:creationId xmlns:a16="http://schemas.microsoft.com/office/drawing/2014/main" id="{8F50D25B-0AA0-67C7-31A8-14DA964EAE7C}"/>
              </a:ext>
            </a:extLst>
          </p:cNvPr>
          <p:cNvGrpSpPr/>
          <p:nvPr/>
        </p:nvGrpSpPr>
        <p:grpSpPr>
          <a:xfrm>
            <a:off x="4011284" y="4544734"/>
            <a:ext cx="5645247" cy="5889255"/>
            <a:chOff x="4011284" y="4544734"/>
            <a:chExt cx="5645247" cy="5889255"/>
          </a:xfrm>
        </p:grpSpPr>
        <p:sp>
          <p:nvSpPr>
            <p:cNvPr id="159" name="Rectangle 158">
              <a:extLst>
                <a:ext uri="{FF2B5EF4-FFF2-40B4-BE49-F238E27FC236}">
                  <a16:creationId xmlns:a16="http://schemas.microsoft.com/office/drawing/2014/main" id="{A3EAB00E-CC9F-0A67-C72B-5BD1F7E93272}"/>
                </a:ext>
              </a:extLst>
            </p:cNvPr>
            <p:cNvSpPr/>
            <p:nvPr/>
          </p:nvSpPr>
          <p:spPr bwMode="auto">
            <a:xfrm>
              <a:off x="4016662" y="5761148"/>
              <a:ext cx="5639793" cy="2504726"/>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TerraMind </a:t>
              </a:r>
              <a:br>
                <a:rPr kumimoji="0" lang="en-CH" b="0" i="0" u="none" strike="noStrike" cap="none" normalizeH="0" baseline="0" dirty="0">
                  <a:ln>
                    <a:noFill/>
                  </a:ln>
                  <a:solidFill>
                    <a:schemeClr val="bg1"/>
                  </a:solidFill>
                  <a:effectLst/>
                  <a:cs typeface="Arial" panose="020B0604020202020204" pitchFamily="34" charset="0"/>
                </a:rPr>
              </a:br>
              <a:r>
                <a:rPr kumimoji="0" lang="en-CH" b="0" i="0" u="none" strike="noStrike" cap="none" normalizeH="0" baseline="0" dirty="0">
                  <a:ln>
                    <a:noFill/>
                  </a:ln>
                  <a:solidFill>
                    <a:schemeClr val="bg1"/>
                  </a:solidFill>
                  <a:effectLst/>
                  <a:cs typeface="Arial" panose="020B0604020202020204" pitchFamily="34" charset="0"/>
                </a:rPr>
                <a:t>Encoder</a:t>
              </a:r>
            </a:p>
          </p:txBody>
        </p:sp>
        <p:grpSp>
          <p:nvGrpSpPr>
            <p:cNvPr id="160" name="Group 159">
              <a:extLst>
                <a:ext uri="{FF2B5EF4-FFF2-40B4-BE49-F238E27FC236}">
                  <a16:creationId xmlns:a16="http://schemas.microsoft.com/office/drawing/2014/main" id="{6D419CF4-33E4-AC98-3B3A-3BC95E5DC4CB}"/>
                </a:ext>
              </a:extLst>
            </p:cNvPr>
            <p:cNvGrpSpPr/>
            <p:nvPr/>
          </p:nvGrpSpPr>
          <p:grpSpPr>
            <a:xfrm>
              <a:off x="4317579" y="8420915"/>
              <a:ext cx="5038037" cy="304500"/>
              <a:chOff x="9046573" y="8935182"/>
              <a:chExt cx="5259122" cy="317862"/>
            </a:xfrm>
          </p:grpSpPr>
          <p:cxnSp>
            <p:nvCxnSpPr>
              <p:cNvPr id="161" name="Straight Arrow Connector 160">
                <a:extLst>
                  <a:ext uri="{FF2B5EF4-FFF2-40B4-BE49-F238E27FC236}">
                    <a16:creationId xmlns:a16="http://schemas.microsoft.com/office/drawing/2014/main" id="{2219438E-2E42-10AB-8ECA-E72D39104513}"/>
                  </a:ext>
                </a:extLst>
              </p:cNvPr>
              <p:cNvCxnSpPr/>
              <p:nvPr/>
            </p:nvCxnSpPr>
            <p:spPr bwMode="auto">
              <a:xfrm flipV="1">
                <a:off x="9046573"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2" name="Straight Arrow Connector 161">
                <a:extLst>
                  <a:ext uri="{FF2B5EF4-FFF2-40B4-BE49-F238E27FC236}">
                    <a16:creationId xmlns:a16="http://schemas.microsoft.com/office/drawing/2014/main" id="{01F69CEB-0F70-9EE5-75EF-4430D5DF789F}"/>
                  </a:ext>
                </a:extLst>
              </p:cNvPr>
              <p:cNvCxnSpPr/>
              <p:nvPr/>
            </p:nvCxnSpPr>
            <p:spPr bwMode="auto">
              <a:xfrm flipV="1">
                <a:off x="9797875"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841678F1-08C9-594C-5C0D-29312126D5DA}"/>
                  </a:ext>
                </a:extLst>
              </p:cNvPr>
              <p:cNvCxnSpPr/>
              <p:nvPr/>
            </p:nvCxnSpPr>
            <p:spPr bwMode="auto">
              <a:xfrm flipV="1">
                <a:off x="10549178"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25791E01-582E-4F60-0E14-EE6D486D9BE8}"/>
                  </a:ext>
                </a:extLst>
              </p:cNvPr>
              <p:cNvCxnSpPr/>
              <p:nvPr/>
            </p:nvCxnSpPr>
            <p:spPr bwMode="auto">
              <a:xfrm flipV="1">
                <a:off x="11300480"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E33B9B2A-A1CE-77ED-973B-6027EA55822A}"/>
                  </a:ext>
                </a:extLst>
              </p:cNvPr>
              <p:cNvCxnSpPr/>
              <p:nvPr/>
            </p:nvCxnSpPr>
            <p:spPr bwMode="auto">
              <a:xfrm flipV="1">
                <a:off x="12051783"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27B62EBA-777A-C2E3-E2B3-06DA64468584}"/>
                  </a:ext>
                </a:extLst>
              </p:cNvPr>
              <p:cNvCxnSpPr/>
              <p:nvPr/>
            </p:nvCxnSpPr>
            <p:spPr bwMode="auto">
              <a:xfrm flipV="1">
                <a:off x="12803085"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7" name="Straight Arrow Connector 166">
                <a:extLst>
                  <a:ext uri="{FF2B5EF4-FFF2-40B4-BE49-F238E27FC236}">
                    <a16:creationId xmlns:a16="http://schemas.microsoft.com/office/drawing/2014/main" id="{7E9881FA-DA31-2B5B-1B35-A56CC47E8527}"/>
                  </a:ext>
                </a:extLst>
              </p:cNvPr>
              <p:cNvCxnSpPr/>
              <p:nvPr/>
            </p:nvCxnSpPr>
            <p:spPr bwMode="auto">
              <a:xfrm flipV="1">
                <a:off x="13554387"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CD3B282E-2A8E-D097-546C-B56B018E0403}"/>
                  </a:ext>
                </a:extLst>
              </p:cNvPr>
              <p:cNvCxnSpPr/>
              <p:nvPr/>
            </p:nvCxnSpPr>
            <p:spPr bwMode="auto">
              <a:xfrm flipV="1">
                <a:off x="14305695"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69" name="Rectangle 168">
              <a:extLst>
                <a:ext uri="{FF2B5EF4-FFF2-40B4-BE49-F238E27FC236}">
                  <a16:creationId xmlns:a16="http://schemas.microsoft.com/office/drawing/2014/main" id="{9F1FE03C-7B9D-7452-28D3-BB62306AD4BD}"/>
                </a:ext>
              </a:extLst>
            </p:cNvPr>
            <p:cNvSpPr/>
            <p:nvPr/>
          </p:nvSpPr>
          <p:spPr bwMode="auto">
            <a:xfrm>
              <a:off x="4016664"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0" name="Rectangle 169">
              <a:extLst>
                <a:ext uri="{FF2B5EF4-FFF2-40B4-BE49-F238E27FC236}">
                  <a16:creationId xmlns:a16="http://schemas.microsoft.com/office/drawing/2014/main" id="{FC36357C-5F9B-FBFF-9CF1-AA5676A001B6}"/>
                </a:ext>
              </a:extLst>
            </p:cNvPr>
            <p:cNvSpPr/>
            <p:nvPr/>
          </p:nvSpPr>
          <p:spPr bwMode="auto">
            <a:xfrm>
              <a:off x="4736382"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1" name="Rectangle 170">
              <a:extLst>
                <a:ext uri="{FF2B5EF4-FFF2-40B4-BE49-F238E27FC236}">
                  <a16:creationId xmlns:a16="http://schemas.microsoft.com/office/drawing/2014/main" id="{3367A633-2283-0D2E-D197-CF6EADAEB7ED}"/>
                </a:ext>
              </a:extLst>
            </p:cNvPr>
            <p:cNvSpPr/>
            <p:nvPr/>
          </p:nvSpPr>
          <p:spPr bwMode="auto">
            <a:xfrm>
              <a:off x="5456102"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2" name="Rectangle 171">
              <a:extLst>
                <a:ext uri="{FF2B5EF4-FFF2-40B4-BE49-F238E27FC236}">
                  <a16:creationId xmlns:a16="http://schemas.microsoft.com/office/drawing/2014/main" id="{2356F814-5908-EE54-4645-8901818FB1FC}"/>
                </a:ext>
              </a:extLst>
            </p:cNvPr>
            <p:cNvSpPr/>
            <p:nvPr/>
          </p:nvSpPr>
          <p:spPr bwMode="auto">
            <a:xfrm>
              <a:off x="6175820"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3" name="Rectangle 172">
              <a:extLst>
                <a:ext uri="{FF2B5EF4-FFF2-40B4-BE49-F238E27FC236}">
                  <a16:creationId xmlns:a16="http://schemas.microsoft.com/office/drawing/2014/main" id="{F9FA362D-CA7F-6F58-4205-ABE4F7918686}"/>
                </a:ext>
              </a:extLst>
            </p:cNvPr>
            <p:cNvSpPr/>
            <p:nvPr/>
          </p:nvSpPr>
          <p:spPr bwMode="auto">
            <a:xfrm>
              <a:off x="6895539"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4" name="Rectangle 173">
              <a:extLst>
                <a:ext uri="{FF2B5EF4-FFF2-40B4-BE49-F238E27FC236}">
                  <a16:creationId xmlns:a16="http://schemas.microsoft.com/office/drawing/2014/main" id="{F788B290-423A-8811-0CDD-473928B26412}"/>
                </a:ext>
              </a:extLst>
            </p:cNvPr>
            <p:cNvSpPr/>
            <p:nvPr/>
          </p:nvSpPr>
          <p:spPr bwMode="auto">
            <a:xfrm>
              <a:off x="8334976"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5" name="Rectangle 174">
              <a:extLst>
                <a:ext uri="{FF2B5EF4-FFF2-40B4-BE49-F238E27FC236}">
                  <a16:creationId xmlns:a16="http://schemas.microsoft.com/office/drawing/2014/main" id="{F2990BFA-0184-1DF8-F140-5B07E4D8FCB3}"/>
                </a:ext>
              </a:extLst>
            </p:cNvPr>
            <p:cNvSpPr/>
            <p:nvPr/>
          </p:nvSpPr>
          <p:spPr bwMode="auto">
            <a:xfrm>
              <a:off x="7615258"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6" name="Rectangle 175">
              <a:extLst>
                <a:ext uri="{FF2B5EF4-FFF2-40B4-BE49-F238E27FC236}">
                  <a16:creationId xmlns:a16="http://schemas.microsoft.com/office/drawing/2014/main" id="{CE046C24-CF8B-8685-C7B8-57D1E38EDD40}"/>
                </a:ext>
              </a:extLst>
            </p:cNvPr>
            <p:cNvSpPr/>
            <p:nvPr/>
          </p:nvSpPr>
          <p:spPr bwMode="auto">
            <a:xfrm>
              <a:off x="9054701"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grpSp>
          <p:nvGrpSpPr>
            <p:cNvPr id="178" name="Group 177">
              <a:extLst>
                <a:ext uri="{FF2B5EF4-FFF2-40B4-BE49-F238E27FC236}">
                  <a16:creationId xmlns:a16="http://schemas.microsoft.com/office/drawing/2014/main" id="{310B29F7-219E-F48E-6BF0-863BE09DA7C9}"/>
                </a:ext>
              </a:extLst>
            </p:cNvPr>
            <p:cNvGrpSpPr/>
            <p:nvPr/>
          </p:nvGrpSpPr>
          <p:grpSpPr>
            <a:xfrm>
              <a:off x="4317579" y="5301607"/>
              <a:ext cx="5038037" cy="304500"/>
              <a:chOff x="9046573" y="5678989"/>
              <a:chExt cx="5259122" cy="317862"/>
            </a:xfrm>
          </p:grpSpPr>
          <p:cxnSp>
            <p:nvCxnSpPr>
              <p:cNvPr id="179" name="Straight Arrow Connector 178">
                <a:extLst>
                  <a:ext uri="{FF2B5EF4-FFF2-40B4-BE49-F238E27FC236}">
                    <a16:creationId xmlns:a16="http://schemas.microsoft.com/office/drawing/2014/main" id="{9F90B8FC-2F91-F3AA-E8F6-3F94517CD5A9}"/>
                  </a:ext>
                </a:extLst>
              </p:cNvPr>
              <p:cNvCxnSpPr/>
              <p:nvPr/>
            </p:nvCxnSpPr>
            <p:spPr bwMode="auto">
              <a:xfrm flipV="1">
                <a:off x="9046573"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95DAE575-8FFC-7276-F482-0DA76832379D}"/>
                  </a:ext>
                </a:extLst>
              </p:cNvPr>
              <p:cNvCxnSpPr/>
              <p:nvPr/>
            </p:nvCxnSpPr>
            <p:spPr bwMode="auto">
              <a:xfrm flipV="1">
                <a:off x="9797875"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3119C604-5F43-8CFD-6E1C-516FBB1C5028}"/>
                  </a:ext>
                </a:extLst>
              </p:cNvPr>
              <p:cNvCxnSpPr/>
              <p:nvPr/>
            </p:nvCxnSpPr>
            <p:spPr bwMode="auto">
              <a:xfrm flipV="1">
                <a:off x="10549178"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DC173C31-83ED-F3D8-0221-1E0A7D6D7054}"/>
                  </a:ext>
                </a:extLst>
              </p:cNvPr>
              <p:cNvCxnSpPr/>
              <p:nvPr/>
            </p:nvCxnSpPr>
            <p:spPr bwMode="auto">
              <a:xfrm flipV="1">
                <a:off x="11300480"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3" name="Straight Arrow Connector 182">
                <a:extLst>
                  <a:ext uri="{FF2B5EF4-FFF2-40B4-BE49-F238E27FC236}">
                    <a16:creationId xmlns:a16="http://schemas.microsoft.com/office/drawing/2014/main" id="{5D5448BF-93A2-3B01-9D18-A2957BF23321}"/>
                  </a:ext>
                </a:extLst>
              </p:cNvPr>
              <p:cNvCxnSpPr/>
              <p:nvPr/>
            </p:nvCxnSpPr>
            <p:spPr bwMode="auto">
              <a:xfrm flipV="1">
                <a:off x="12051783"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71BC2002-1A23-5414-9CB5-CE03B5487F44}"/>
                  </a:ext>
                </a:extLst>
              </p:cNvPr>
              <p:cNvCxnSpPr/>
              <p:nvPr/>
            </p:nvCxnSpPr>
            <p:spPr bwMode="auto">
              <a:xfrm flipV="1">
                <a:off x="12803085"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E418B4E4-013F-6F17-DDBB-F6D62FC25495}"/>
                  </a:ext>
                </a:extLst>
              </p:cNvPr>
              <p:cNvCxnSpPr/>
              <p:nvPr/>
            </p:nvCxnSpPr>
            <p:spPr bwMode="auto">
              <a:xfrm flipV="1">
                <a:off x="13554387"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45087037-A617-E986-4356-8905E0824E88}"/>
                  </a:ext>
                </a:extLst>
              </p:cNvPr>
              <p:cNvCxnSpPr/>
              <p:nvPr/>
            </p:nvCxnSpPr>
            <p:spPr bwMode="auto">
              <a:xfrm flipV="1">
                <a:off x="14305695"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94" name="TextBox 193">
              <a:extLst>
                <a:ext uri="{FF2B5EF4-FFF2-40B4-BE49-F238E27FC236}">
                  <a16:creationId xmlns:a16="http://schemas.microsoft.com/office/drawing/2014/main" id="{EF42E09E-D68F-B8AF-632A-70E21BEB9739}"/>
                </a:ext>
              </a:extLst>
            </p:cNvPr>
            <p:cNvSpPr txBox="1"/>
            <p:nvPr/>
          </p:nvSpPr>
          <p:spPr>
            <a:xfrm>
              <a:off x="4016662" y="9692645"/>
              <a:ext cx="5639793" cy="741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Input tokens</a:t>
              </a:r>
            </a:p>
          </p:txBody>
        </p:sp>
        <p:pic>
          <p:nvPicPr>
            <p:cNvPr id="195" name="Graphic 194">
              <a:extLst>
                <a:ext uri="{FF2B5EF4-FFF2-40B4-BE49-F238E27FC236}">
                  <a16:creationId xmlns:a16="http://schemas.microsoft.com/office/drawing/2014/main" id="{498311F6-07C7-6DC8-8C0F-805612E53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0273" y="6411680"/>
              <a:ext cx="1472408" cy="1203661"/>
            </a:xfrm>
            <a:prstGeom prst="rect">
              <a:avLst/>
            </a:prstGeom>
          </p:spPr>
        </p:pic>
        <p:grpSp>
          <p:nvGrpSpPr>
            <p:cNvPr id="18" name="Group 17">
              <a:extLst>
                <a:ext uri="{FF2B5EF4-FFF2-40B4-BE49-F238E27FC236}">
                  <a16:creationId xmlns:a16="http://schemas.microsoft.com/office/drawing/2014/main" id="{A3366701-FA43-8F27-21A1-41997BE0552C}"/>
                </a:ext>
              </a:extLst>
            </p:cNvPr>
            <p:cNvGrpSpPr/>
            <p:nvPr/>
          </p:nvGrpSpPr>
          <p:grpSpPr>
            <a:xfrm>
              <a:off x="4011284" y="8880457"/>
              <a:ext cx="5641207" cy="601830"/>
              <a:chOff x="4011284" y="8880457"/>
              <a:chExt cx="5641207" cy="601830"/>
            </a:xfrm>
          </p:grpSpPr>
          <p:sp>
            <p:nvSpPr>
              <p:cNvPr id="7" name="Rectangle 6">
                <a:extLst>
                  <a:ext uri="{FF2B5EF4-FFF2-40B4-BE49-F238E27FC236}">
                    <a16:creationId xmlns:a16="http://schemas.microsoft.com/office/drawing/2014/main" id="{2B505974-EF1A-4C75-6A7C-FC1A8488C42A}"/>
                  </a:ext>
                </a:extLst>
              </p:cNvPr>
              <p:cNvSpPr/>
              <p:nvPr/>
            </p:nvSpPr>
            <p:spPr bwMode="auto">
              <a:xfrm>
                <a:off x="6891504" y="8880457"/>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4" name="Rectangle 13">
                <a:extLst>
                  <a:ext uri="{FF2B5EF4-FFF2-40B4-BE49-F238E27FC236}">
                    <a16:creationId xmlns:a16="http://schemas.microsoft.com/office/drawing/2014/main" id="{F926B314-7A65-FA6A-677B-6A87CC37B2A4}"/>
                  </a:ext>
                </a:extLst>
              </p:cNvPr>
              <p:cNvSpPr/>
              <p:nvPr/>
            </p:nvSpPr>
            <p:spPr bwMode="auto">
              <a:xfrm>
                <a:off x="7611223" y="8880457"/>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 name="Rectangle 16">
                <a:extLst>
                  <a:ext uri="{FF2B5EF4-FFF2-40B4-BE49-F238E27FC236}">
                    <a16:creationId xmlns:a16="http://schemas.microsoft.com/office/drawing/2014/main" id="{0A561AAD-4C35-BDBB-2E08-CDBE2D78CAD6}"/>
                  </a:ext>
                </a:extLst>
              </p:cNvPr>
              <p:cNvSpPr/>
              <p:nvPr/>
            </p:nvSpPr>
            <p:spPr bwMode="auto">
              <a:xfrm>
                <a:off x="9050661" y="8880457"/>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pic>
            <p:nvPicPr>
              <p:cNvPr id="8" name="Grafik 24">
                <a:extLst>
                  <a:ext uri="{FF2B5EF4-FFF2-40B4-BE49-F238E27FC236}">
                    <a16:creationId xmlns:a16="http://schemas.microsoft.com/office/drawing/2014/main" id="{5B1B13FF-E6AF-A6E9-E969-840A490698F5}"/>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4011284" y="8880457"/>
                <a:ext cx="601830" cy="601830"/>
              </a:xfrm>
              <a:prstGeom prst="rect">
                <a:avLst/>
              </a:prstGeom>
            </p:spPr>
          </p:pic>
          <p:pic>
            <p:nvPicPr>
              <p:cNvPr id="9" name="Grafik 24">
                <a:extLst>
                  <a:ext uri="{FF2B5EF4-FFF2-40B4-BE49-F238E27FC236}">
                    <a16:creationId xmlns:a16="http://schemas.microsoft.com/office/drawing/2014/main" id="{CE9681F9-A031-D59E-EF58-124BCD336E75}"/>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4733037" y="8880457"/>
                <a:ext cx="601830" cy="601830"/>
              </a:xfrm>
              <a:prstGeom prst="rect">
                <a:avLst/>
              </a:prstGeom>
            </p:spPr>
          </p:pic>
          <p:pic>
            <p:nvPicPr>
              <p:cNvPr id="11" name="Grafik 24">
                <a:extLst>
                  <a:ext uri="{FF2B5EF4-FFF2-40B4-BE49-F238E27FC236}">
                    <a16:creationId xmlns:a16="http://schemas.microsoft.com/office/drawing/2014/main" id="{11162295-4F5E-E5BE-BAA8-2E1C258F35D1}"/>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6176543" y="8880457"/>
                <a:ext cx="601830" cy="601830"/>
              </a:xfrm>
              <a:prstGeom prst="rect">
                <a:avLst/>
              </a:prstGeom>
            </p:spPr>
          </p:pic>
          <p:sp>
            <p:nvSpPr>
              <p:cNvPr id="15" name="TextBox 14">
                <a:extLst>
                  <a:ext uri="{FF2B5EF4-FFF2-40B4-BE49-F238E27FC236}">
                    <a16:creationId xmlns:a16="http://schemas.microsoft.com/office/drawing/2014/main" id="{5D47D8DE-1B71-69BC-53E7-5B82547F01AA}"/>
                  </a:ext>
                </a:extLst>
              </p:cNvPr>
              <p:cNvSpPr txBox="1"/>
              <p:nvPr/>
            </p:nvSpPr>
            <p:spPr>
              <a:xfrm>
                <a:off x="8341802" y="8975561"/>
                <a:ext cx="592893" cy="246221"/>
              </a:xfrm>
              <a:prstGeom prst="rect">
                <a:avLst/>
              </a:prstGeom>
              <a:noFill/>
              <a:ln>
                <a:noFill/>
              </a:ln>
            </p:spPr>
            <p:txBody>
              <a:bodyPr wrap="square" lIns="0" tIns="0" rIns="0" bIns="0" rtlCol="0">
                <a:spAutoFit/>
              </a:bodyPr>
              <a:lstStyle/>
              <a:p>
                <a:pPr algn="ctr"/>
                <a:r>
                  <a:rPr lang="en-CH" sz="1600" dirty="0">
                    <a:cs typeface="Arial" panose="020B0604020202020204" pitchFamily="34" charset="0"/>
                  </a:rPr>
                  <a:t>…</a:t>
                </a:r>
              </a:p>
            </p:txBody>
          </p:sp>
          <p:sp>
            <p:nvSpPr>
              <p:cNvPr id="5" name="TextBox 4">
                <a:extLst>
                  <a:ext uri="{FF2B5EF4-FFF2-40B4-BE49-F238E27FC236}">
                    <a16:creationId xmlns:a16="http://schemas.microsoft.com/office/drawing/2014/main" id="{4002213A-C0A3-73D8-D665-070EBAE4B697}"/>
                  </a:ext>
                </a:extLst>
              </p:cNvPr>
              <p:cNvSpPr txBox="1"/>
              <p:nvPr/>
            </p:nvSpPr>
            <p:spPr>
              <a:xfrm>
                <a:off x="5456935" y="8975561"/>
                <a:ext cx="592893" cy="246221"/>
              </a:xfrm>
              <a:prstGeom prst="rect">
                <a:avLst/>
              </a:prstGeom>
              <a:noFill/>
              <a:ln>
                <a:noFill/>
              </a:ln>
            </p:spPr>
            <p:txBody>
              <a:bodyPr wrap="square" lIns="0" tIns="0" rIns="0" bIns="0" rtlCol="0">
                <a:spAutoFit/>
              </a:bodyPr>
              <a:lstStyle/>
              <a:p>
                <a:pPr algn="ctr"/>
                <a:r>
                  <a:rPr lang="en-CH" sz="1600" dirty="0">
                    <a:cs typeface="Arial" panose="020B0604020202020204" pitchFamily="34" charset="0"/>
                  </a:rPr>
                  <a:t>…</a:t>
                </a:r>
              </a:p>
            </p:txBody>
          </p:sp>
        </p:grpSp>
      </p:grpSp>
      <p:grpSp>
        <p:nvGrpSpPr>
          <p:cNvPr id="23" name="Group 22">
            <a:extLst>
              <a:ext uri="{FF2B5EF4-FFF2-40B4-BE49-F238E27FC236}">
                <a16:creationId xmlns:a16="http://schemas.microsoft.com/office/drawing/2014/main" id="{217D29EA-5636-6BB8-D654-A703049DB05F}"/>
              </a:ext>
            </a:extLst>
          </p:cNvPr>
          <p:cNvGrpSpPr/>
          <p:nvPr/>
        </p:nvGrpSpPr>
        <p:grpSpPr>
          <a:xfrm>
            <a:off x="568324" y="8880458"/>
            <a:ext cx="2706438" cy="601830"/>
            <a:chOff x="7043904" y="9032857"/>
            <a:chExt cx="2706438" cy="601830"/>
          </a:xfrm>
        </p:grpSpPr>
        <p:sp>
          <p:nvSpPr>
            <p:cNvPr id="19" name="Rectangle 18">
              <a:extLst>
                <a:ext uri="{FF2B5EF4-FFF2-40B4-BE49-F238E27FC236}">
                  <a16:creationId xmlns:a16="http://schemas.microsoft.com/office/drawing/2014/main" id="{C038DEF1-C4C9-9D77-67B6-8113C81FB35C}"/>
                </a:ext>
              </a:extLst>
            </p:cNvPr>
            <p:cNvSpPr/>
            <p:nvPr/>
          </p:nvSpPr>
          <p:spPr bwMode="auto">
            <a:xfrm>
              <a:off x="7043904" y="9032857"/>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0" name="Rectangle 19">
              <a:extLst>
                <a:ext uri="{FF2B5EF4-FFF2-40B4-BE49-F238E27FC236}">
                  <a16:creationId xmlns:a16="http://schemas.microsoft.com/office/drawing/2014/main" id="{1E3FBC57-26B5-72D2-C759-999F5F2E8EB9}"/>
                </a:ext>
              </a:extLst>
            </p:cNvPr>
            <p:cNvSpPr/>
            <p:nvPr/>
          </p:nvSpPr>
          <p:spPr bwMode="auto">
            <a:xfrm>
              <a:off x="7763623" y="9032857"/>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1" name="Rectangle 20">
              <a:extLst>
                <a:ext uri="{FF2B5EF4-FFF2-40B4-BE49-F238E27FC236}">
                  <a16:creationId xmlns:a16="http://schemas.microsoft.com/office/drawing/2014/main" id="{68DD392C-F703-7FE7-B238-8BE09CA28045}"/>
                </a:ext>
              </a:extLst>
            </p:cNvPr>
            <p:cNvSpPr/>
            <p:nvPr/>
          </p:nvSpPr>
          <p:spPr bwMode="auto">
            <a:xfrm>
              <a:off x="9148512" y="9032857"/>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2" name="TextBox 21">
              <a:extLst>
                <a:ext uri="{FF2B5EF4-FFF2-40B4-BE49-F238E27FC236}">
                  <a16:creationId xmlns:a16="http://schemas.microsoft.com/office/drawing/2014/main" id="{EC642561-05D9-31C7-A7F1-D38498B7D95C}"/>
                </a:ext>
              </a:extLst>
            </p:cNvPr>
            <p:cNvSpPr txBox="1"/>
            <p:nvPr/>
          </p:nvSpPr>
          <p:spPr>
            <a:xfrm>
              <a:off x="8486787" y="9127961"/>
              <a:ext cx="592893" cy="411620"/>
            </a:xfrm>
            <a:prstGeom prst="rect">
              <a:avLst/>
            </a:prstGeom>
            <a:noFill/>
            <a:ln>
              <a:noFill/>
            </a:ln>
          </p:spPr>
          <p:txBody>
            <a:bodyPr wrap="square" lIns="0" tIns="0" rIns="0" bIns="0" rtlCol="0">
              <a:spAutoFit/>
            </a:bodyPr>
            <a:lstStyle/>
            <a:p>
              <a:pPr algn="ctr"/>
              <a:r>
                <a:rPr lang="en-CH" sz="1600" dirty="0">
                  <a:latin typeface="Arial" panose="020B0604020202020204" pitchFamily="34" charset="0"/>
                  <a:cs typeface="Arial" panose="020B0604020202020204" pitchFamily="34" charset="0"/>
                </a:rPr>
                <a:t>…</a:t>
              </a:r>
            </a:p>
          </p:txBody>
        </p:sp>
      </p:grpSp>
      <p:sp>
        <p:nvSpPr>
          <p:cNvPr id="24" name="TextBox 23">
            <a:extLst>
              <a:ext uri="{FF2B5EF4-FFF2-40B4-BE49-F238E27FC236}">
                <a16:creationId xmlns:a16="http://schemas.microsoft.com/office/drawing/2014/main" id="{2E3E163F-0A68-CB9C-5621-DE1917B237EE}"/>
              </a:ext>
            </a:extLst>
          </p:cNvPr>
          <p:cNvSpPr txBox="1"/>
          <p:nvPr/>
        </p:nvSpPr>
        <p:spPr>
          <a:xfrm>
            <a:off x="576072" y="9867687"/>
            <a:ext cx="2706433" cy="741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Generated </a:t>
            </a:r>
            <a:br>
              <a:rPr lang="en-CH" kern="0" dirty="0">
                <a:solidFill>
                  <a:srgbClr val="000000"/>
                </a:solidFill>
                <a:ea typeface="+mj-ea"/>
                <a:cs typeface="Arial" panose="020B0604020202020204" pitchFamily="34" charset="0"/>
                <a:sym typeface="IBM Plex Sans Light"/>
              </a:rPr>
            </a:br>
            <a:r>
              <a:rPr lang="en-CH" kern="0" dirty="0">
                <a:solidFill>
                  <a:srgbClr val="000000"/>
                </a:solidFill>
                <a:ea typeface="+mj-ea"/>
                <a:cs typeface="Arial" panose="020B0604020202020204" pitchFamily="34" charset="0"/>
                <a:sym typeface="IBM Plex Sans Light"/>
              </a:rPr>
              <a:t>tokens</a:t>
            </a:r>
          </a:p>
        </p:txBody>
      </p:sp>
      <p:pic>
        <p:nvPicPr>
          <p:cNvPr id="25" name="Grafik 24">
            <a:extLst>
              <a:ext uri="{FF2B5EF4-FFF2-40B4-BE49-F238E27FC236}">
                <a16:creationId xmlns:a16="http://schemas.microsoft.com/office/drawing/2014/main" id="{2AC0FC2A-799D-F794-761A-95EDFD81F80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68324" y="5661089"/>
            <a:ext cx="2706438" cy="2702603"/>
          </a:xfrm>
          <a:prstGeom prst="rect">
            <a:avLst/>
          </a:prstGeom>
        </p:spPr>
      </p:pic>
      <p:sp>
        <p:nvSpPr>
          <p:cNvPr id="26" name="TextBox 25">
            <a:extLst>
              <a:ext uri="{FF2B5EF4-FFF2-40B4-BE49-F238E27FC236}">
                <a16:creationId xmlns:a16="http://schemas.microsoft.com/office/drawing/2014/main" id="{56E1B4B4-21B6-98EA-1059-DA17B4BADD6E}"/>
              </a:ext>
            </a:extLst>
          </p:cNvPr>
          <p:cNvSpPr txBox="1"/>
          <p:nvPr/>
        </p:nvSpPr>
        <p:spPr>
          <a:xfrm>
            <a:off x="568324" y="4776204"/>
            <a:ext cx="2706440" cy="650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Input</a:t>
            </a:r>
          </a:p>
        </p:txBody>
      </p:sp>
      <p:grpSp>
        <p:nvGrpSpPr>
          <p:cNvPr id="33" name="Group 32">
            <a:extLst>
              <a:ext uri="{FF2B5EF4-FFF2-40B4-BE49-F238E27FC236}">
                <a16:creationId xmlns:a16="http://schemas.microsoft.com/office/drawing/2014/main" id="{BF2F4BA3-37B4-B6F8-AD5C-61D9D883F501}"/>
              </a:ext>
            </a:extLst>
          </p:cNvPr>
          <p:cNvGrpSpPr/>
          <p:nvPr/>
        </p:nvGrpSpPr>
        <p:grpSpPr>
          <a:xfrm>
            <a:off x="17189717" y="4776204"/>
            <a:ext cx="6622782" cy="5116745"/>
            <a:chOff x="17189717" y="4776204"/>
            <a:chExt cx="6622782" cy="5116745"/>
          </a:xfrm>
        </p:grpSpPr>
        <p:pic>
          <p:nvPicPr>
            <p:cNvPr id="29" name="Grafik 111" descr="Ein Bild, das Screenshot, Verschwommen, Farbigkeit enthält.&#10;&#10;KI-generierte Inhalte können fehlerhaft sein.">
              <a:extLst>
                <a:ext uri="{FF2B5EF4-FFF2-40B4-BE49-F238E27FC236}">
                  <a16:creationId xmlns:a16="http://schemas.microsoft.com/office/drawing/2014/main" id="{6CE52297-9FF9-3EBD-D8D2-45C4CBB3E4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54944" y="8811907"/>
              <a:ext cx="1081042" cy="1081042"/>
            </a:xfrm>
            <a:prstGeom prst="rect">
              <a:avLst/>
            </a:prstGeom>
          </p:spPr>
        </p:pic>
        <p:pic>
          <p:nvPicPr>
            <p:cNvPr id="30" name="Grafik 111" descr="Ein Bild, das Screenshot, Verschwommen, Farbigkeit enthält.&#10;&#10;KI-generierte Inhalte können fehlerhaft sein.">
              <a:extLst>
                <a:ext uri="{FF2B5EF4-FFF2-40B4-BE49-F238E27FC236}">
                  <a16:creationId xmlns:a16="http://schemas.microsoft.com/office/drawing/2014/main" id="{0FC379EB-3879-E7AA-671B-01C0400E05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74784" y="8811907"/>
              <a:ext cx="1081042" cy="1081042"/>
            </a:xfrm>
            <a:prstGeom prst="rect">
              <a:avLst/>
            </a:prstGeom>
          </p:spPr>
        </p:pic>
        <p:pic>
          <p:nvPicPr>
            <p:cNvPr id="123" name="Picture 122">
              <a:extLst>
                <a:ext uri="{FF2B5EF4-FFF2-40B4-BE49-F238E27FC236}">
                  <a16:creationId xmlns:a16="http://schemas.microsoft.com/office/drawing/2014/main" id="{DD73D67B-9102-77BB-859D-45D494DE2E6B}"/>
                </a:ext>
              </a:extLst>
            </p:cNvPr>
            <p:cNvPicPr>
              <a:picLocks noChangeAspect="1"/>
            </p:cNvPicPr>
            <p:nvPr/>
          </p:nvPicPr>
          <p:blipFill>
            <a:blip r:embed="rId9">
              <a:alphaModFix amt="60000"/>
            </a:blip>
            <a:stretch>
              <a:fillRect/>
            </a:stretch>
          </p:blipFill>
          <p:spPr>
            <a:xfrm rot="5400000">
              <a:off x="18472331" y="8811906"/>
              <a:ext cx="1081041" cy="1081042"/>
            </a:xfrm>
            <a:prstGeom prst="rect">
              <a:avLst/>
            </a:prstGeom>
            <a:ln>
              <a:noFill/>
            </a:ln>
          </p:spPr>
        </p:pic>
        <p:pic>
          <p:nvPicPr>
            <p:cNvPr id="121" name="Picture 120">
              <a:extLst>
                <a:ext uri="{FF2B5EF4-FFF2-40B4-BE49-F238E27FC236}">
                  <a16:creationId xmlns:a16="http://schemas.microsoft.com/office/drawing/2014/main" id="{0C2ED3B7-1EFF-50A3-D682-F2E7A8E3F380}"/>
                </a:ext>
              </a:extLst>
            </p:cNvPr>
            <p:cNvPicPr>
              <a:picLocks noChangeAspect="1"/>
            </p:cNvPicPr>
            <p:nvPr/>
          </p:nvPicPr>
          <p:blipFill>
            <a:blip r:embed="rId9">
              <a:alphaModFix amt="35000"/>
            </a:blip>
            <a:stretch>
              <a:fillRect/>
            </a:stretch>
          </p:blipFill>
          <p:spPr>
            <a:xfrm>
              <a:off x="19754944" y="8811907"/>
              <a:ext cx="1081042" cy="1081041"/>
            </a:xfrm>
            <a:prstGeom prst="rect">
              <a:avLst/>
            </a:prstGeom>
            <a:ln>
              <a:noFill/>
            </a:ln>
          </p:spPr>
        </p:pic>
        <p:pic>
          <p:nvPicPr>
            <p:cNvPr id="209" name="Grafik 107" descr="Ein Bild, das Kleidung, Stoff, Flieder, lila enthält.&#10;&#10;KI-generierte Inhalte können fehlerhaft sein.">
              <a:extLst>
                <a:ext uri="{FF2B5EF4-FFF2-40B4-BE49-F238E27FC236}">
                  <a16:creationId xmlns:a16="http://schemas.microsoft.com/office/drawing/2014/main" id="{A695D7B9-87C0-A160-B8B3-EF9C3CDC36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09896" y="5643369"/>
              <a:ext cx="2702603" cy="2702603"/>
            </a:xfrm>
            <a:prstGeom prst="rect">
              <a:avLst/>
            </a:prstGeom>
          </p:spPr>
        </p:pic>
        <p:sp>
          <p:nvSpPr>
            <p:cNvPr id="113" name="TextBox 112">
              <a:extLst>
                <a:ext uri="{FF2B5EF4-FFF2-40B4-BE49-F238E27FC236}">
                  <a16:creationId xmlns:a16="http://schemas.microsoft.com/office/drawing/2014/main" id="{3FDA2D98-6A1A-ED4A-5226-B5E722768CEE}"/>
                </a:ext>
              </a:extLst>
            </p:cNvPr>
            <p:cNvSpPr txBox="1"/>
            <p:nvPr/>
          </p:nvSpPr>
          <p:spPr>
            <a:xfrm>
              <a:off x="18823806" y="4776204"/>
              <a:ext cx="3814672" cy="650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Generation</a:t>
              </a:r>
            </a:p>
          </p:txBody>
        </p:sp>
        <p:sp>
          <p:nvSpPr>
            <p:cNvPr id="114" name="Trapezium 113">
              <a:extLst>
                <a:ext uri="{FF2B5EF4-FFF2-40B4-BE49-F238E27FC236}">
                  <a16:creationId xmlns:a16="http://schemas.microsoft.com/office/drawing/2014/main" id="{0ACF1AD8-0793-A20E-30A0-2C465B8CA5F2}"/>
                </a:ext>
              </a:extLst>
            </p:cNvPr>
            <p:cNvSpPr/>
            <p:nvPr/>
          </p:nvSpPr>
          <p:spPr bwMode="auto">
            <a:xfrm rot="5400000" flipV="1">
              <a:off x="17647672" y="5661089"/>
              <a:ext cx="2738043" cy="2702604"/>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CH" dirty="0">
                  <a:solidFill>
                    <a:schemeClr val="bg1"/>
                  </a:solidFill>
                  <a:cs typeface="Arial" panose="020B0604020202020204" pitchFamily="34" charset="0"/>
                </a:rPr>
                <a:t>Diffusion</a:t>
              </a:r>
              <a:endParaRPr kumimoji="0" lang="en-CH" b="0" i="0" u="none" strike="noStrike" cap="none" normalizeH="0" baseline="0" dirty="0">
                <a:ln>
                  <a:noFill/>
                </a:ln>
                <a:solidFill>
                  <a:schemeClr val="bg1"/>
                </a:solidFill>
                <a:effectLst/>
                <a:cs typeface="Arial" panose="020B0604020202020204" pitchFamily="34" charset="0"/>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Decoder</a:t>
              </a:r>
            </a:p>
          </p:txBody>
        </p:sp>
        <p:pic>
          <p:nvPicPr>
            <p:cNvPr id="118" name="Picture 117">
              <a:extLst>
                <a:ext uri="{FF2B5EF4-FFF2-40B4-BE49-F238E27FC236}">
                  <a16:creationId xmlns:a16="http://schemas.microsoft.com/office/drawing/2014/main" id="{7F15D765-DCF7-A7B9-9917-52E27D5B2E6A}"/>
                </a:ext>
              </a:extLst>
            </p:cNvPr>
            <p:cNvPicPr>
              <a:picLocks noChangeAspect="1"/>
            </p:cNvPicPr>
            <p:nvPr/>
          </p:nvPicPr>
          <p:blipFill>
            <a:blip r:embed="rId9">
              <a:alphaModFix/>
            </a:blip>
            <a:stretch>
              <a:fillRect/>
            </a:stretch>
          </p:blipFill>
          <p:spPr>
            <a:xfrm>
              <a:off x="17189717" y="8811907"/>
              <a:ext cx="1081042" cy="1081041"/>
            </a:xfrm>
            <a:prstGeom prst="rect">
              <a:avLst/>
            </a:prstGeom>
            <a:ln>
              <a:noFill/>
            </a:ln>
          </p:spPr>
        </p:pic>
        <p:cxnSp>
          <p:nvCxnSpPr>
            <p:cNvPr id="124" name="Straight Arrow Connector 123">
              <a:extLst>
                <a:ext uri="{FF2B5EF4-FFF2-40B4-BE49-F238E27FC236}">
                  <a16:creationId xmlns:a16="http://schemas.microsoft.com/office/drawing/2014/main" id="{D251EF26-556E-CFDB-C727-F84919BD95F8}"/>
                </a:ext>
              </a:extLst>
            </p:cNvPr>
            <p:cNvCxnSpPr>
              <a:cxnSpLocks/>
            </p:cNvCxnSpPr>
            <p:nvPr/>
          </p:nvCxnSpPr>
          <p:spPr bwMode="auto">
            <a:xfrm>
              <a:off x="19006813" y="8124766"/>
              <a:ext cx="0" cy="588175"/>
            </a:xfrm>
            <a:prstGeom prst="straightConnector1">
              <a:avLst/>
            </a:prstGeom>
            <a:ln w="28575">
              <a:solidFill>
                <a:schemeClr val="tx1"/>
              </a:solidFill>
              <a:headEnd type="triangle" w="med" len="med"/>
              <a:tailEnd type="triangle"/>
            </a:ln>
            <a:effectLst/>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233ABBD5-6A70-7187-33CD-3675DDE5B168}"/>
                </a:ext>
              </a:extLst>
            </p:cNvPr>
            <p:cNvCxnSpPr>
              <a:cxnSpLocks/>
            </p:cNvCxnSpPr>
            <p:nvPr/>
          </p:nvCxnSpPr>
          <p:spPr bwMode="auto">
            <a:xfrm>
              <a:off x="18029559" y="7927708"/>
              <a:ext cx="0" cy="785232"/>
            </a:xfrm>
            <a:prstGeom prst="straightConnector1">
              <a:avLst/>
            </a:prstGeom>
            <a:ln w="28575">
              <a:solidFill>
                <a:schemeClr val="tx1"/>
              </a:solidFill>
              <a:headEnd type="triangle" w="med" len="med"/>
              <a:tailEnd type="triangle"/>
            </a:ln>
            <a:effectLst/>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AE24ECAB-6A82-2674-4429-FD0E30D45A20}"/>
                </a:ext>
              </a:extLst>
            </p:cNvPr>
            <p:cNvCxnSpPr>
              <a:cxnSpLocks/>
            </p:cNvCxnSpPr>
            <p:nvPr/>
          </p:nvCxnSpPr>
          <p:spPr bwMode="auto">
            <a:xfrm>
              <a:off x="19984067" y="8402715"/>
              <a:ext cx="0" cy="310226"/>
            </a:xfrm>
            <a:prstGeom prst="straightConnector1">
              <a:avLst/>
            </a:prstGeom>
            <a:ln w="28575">
              <a:solidFill>
                <a:schemeClr val="tx1"/>
              </a:solidFill>
              <a:headEnd type="triangle" w="med" len="med"/>
              <a:tailEnd type="triangle"/>
            </a:ln>
            <a:effectLst/>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8F62A8DC-AEE9-4351-592A-3CEF9B2F9928}"/>
                </a:ext>
              </a:extLst>
            </p:cNvPr>
            <p:cNvCxnSpPr>
              <a:cxnSpLocks/>
            </p:cNvCxnSpPr>
            <p:nvPr/>
          </p:nvCxnSpPr>
          <p:spPr bwMode="auto">
            <a:xfrm>
              <a:off x="20580521" y="7012391"/>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28" name="Grafik 111" descr="Ein Bild, das Screenshot, Verschwommen, Farbigkeit enthält.&#10;&#10;KI-generierte Inhalte können fehlerhaft sein.">
              <a:extLst>
                <a:ext uri="{FF2B5EF4-FFF2-40B4-BE49-F238E27FC236}">
                  <a16:creationId xmlns:a16="http://schemas.microsoft.com/office/drawing/2014/main" id="{B368F8E2-9216-B268-FF00-2FF953DF6B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105190" y="5643368"/>
              <a:ext cx="2707309" cy="2707309"/>
            </a:xfrm>
            <a:prstGeom prst="rect">
              <a:avLst/>
            </a:prstGeom>
          </p:spPr>
        </p:pic>
      </p:grpSp>
      <p:grpSp>
        <p:nvGrpSpPr>
          <p:cNvPr id="36" name="Group 35">
            <a:extLst>
              <a:ext uri="{FF2B5EF4-FFF2-40B4-BE49-F238E27FC236}">
                <a16:creationId xmlns:a16="http://schemas.microsoft.com/office/drawing/2014/main" id="{966E17F1-D6D3-EF19-92FE-FD173F5EEA76}"/>
              </a:ext>
            </a:extLst>
          </p:cNvPr>
          <p:cNvGrpSpPr/>
          <p:nvPr/>
        </p:nvGrpSpPr>
        <p:grpSpPr>
          <a:xfrm>
            <a:off x="9850889" y="3564220"/>
            <a:ext cx="6725949" cy="7163643"/>
            <a:chOff x="9850889" y="3564220"/>
            <a:chExt cx="6725949" cy="7163643"/>
          </a:xfrm>
        </p:grpSpPr>
        <p:sp>
          <p:nvSpPr>
            <p:cNvPr id="129" name="Freeform 128">
              <a:extLst>
                <a:ext uri="{FF2B5EF4-FFF2-40B4-BE49-F238E27FC236}">
                  <a16:creationId xmlns:a16="http://schemas.microsoft.com/office/drawing/2014/main" id="{8C262348-29D3-7032-B603-1ED98399856C}"/>
                </a:ext>
              </a:extLst>
            </p:cNvPr>
            <p:cNvSpPr/>
            <p:nvPr/>
          </p:nvSpPr>
          <p:spPr bwMode="auto">
            <a:xfrm>
              <a:off x="9850889" y="4845790"/>
              <a:ext cx="936180" cy="2192860"/>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2872758"/>
                <a:gd name="connsiteY0" fmla="*/ 6943 h 1490869"/>
                <a:gd name="connsiteX1" fmla="*/ 1212923 w 2872758"/>
                <a:gd name="connsiteY1" fmla="*/ 0 h 1490869"/>
                <a:gd name="connsiteX2" fmla="*/ 1212923 w 2872758"/>
                <a:gd name="connsiteY2" fmla="*/ 1490869 h 1490869"/>
                <a:gd name="connsiteX3" fmla="*/ 2872758 w 2872758"/>
                <a:gd name="connsiteY3" fmla="*/ 1490869 h 1490869"/>
                <a:gd name="connsiteX0" fmla="*/ 0 w 2825084"/>
                <a:gd name="connsiteY0" fmla="*/ 0 h 1490869"/>
                <a:gd name="connsiteX1" fmla="*/ 1165249 w 2825084"/>
                <a:gd name="connsiteY1" fmla="*/ 0 h 1490869"/>
                <a:gd name="connsiteX2" fmla="*/ 1165249 w 2825084"/>
                <a:gd name="connsiteY2" fmla="*/ 1490869 h 1490869"/>
                <a:gd name="connsiteX3" fmla="*/ 2825084 w 2825084"/>
                <a:gd name="connsiteY3" fmla="*/ 1490869 h 1490869"/>
                <a:gd name="connsiteX0" fmla="*/ 0 w 2953696"/>
                <a:gd name="connsiteY0" fmla="*/ 6897 h 1490869"/>
                <a:gd name="connsiteX1" fmla="*/ 1293861 w 2953696"/>
                <a:gd name="connsiteY1" fmla="*/ 0 h 1490869"/>
                <a:gd name="connsiteX2" fmla="*/ 1293861 w 2953696"/>
                <a:gd name="connsiteY2" fmla="*/ 1490869 h 1490869"/>
                <a:gd name="connsiteX3" fmla="*/ 2953696 w 2953696"/>
                <a:gd name="connsiteY3" fmla="*/ 1490869 h 1490869"/>
                <a:gd name="connsiteX0" fmla="*/ 0 w 2953696"/>
                <a:gd name="connsiteY0" fmla="*/ 0 h 1483972"/>
                <a:gd name="connsiteX1" fmla="*/ 1309743 w 2953696"/>
                <a:gd name="connsiteY1" fmla="*/ 3324 h 1483972"/>
                <a:gd name="connsiteX2" fmla="*/ 1293861 w 2953696"/>
                <a:gd name="connsiteY2" fmla="*/ 1483972 h 1483972"/>
                <a:gd name="connsiteX3" fmla="*/ 2953696 w 2953696"/>
                <a:gd name="connsiteY3" fmla="*/ 1483972 h 1483972"/>
              </a:gdLst>
              <a:ahLst/>
              <a:cxnLst>
                <a:cxn ang="0">
                  <a:pos x="connsiteX0" y="connsiteY0"/>
                </a:cxn>
                <a:cxn ang="0">
                  <a:pos x="connsiteX1" y="connsiteY1"/>
                </a:cxn>
                <a:cxn ang="0">
                  <a:pos x="connsiteX2" y="connsiteY2"/>
                </a:cxn>
                <a:cxn ang="0">
                  <a:pos x="connsiteX3" y="connsiteY3"/>
                </a:cxn>
              </a:cxnLst>
              <a:rect l="l" t="t" r="r" b="b"/>
              <a:pathLst>
                <a:path w="2953696" h="1483972">
                  <a:moveTo>
                    <a:pt x="0" y="0"/>
                  </a:moveTo>
                  <a:lnTo>
                    <a:pt x="1309743" y="3324"/>
                  </a:lnTo>
                  <a:lnTo>
                    <a:pt x="1293861" y="1483972"/>
                  </a:lnTo>
                  <a:lnTo>
                    <a:pt x="2953696" y="1483972"/>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dirty="0"/>
            </a:p>
          </p:txBody>
        </p:sp>
        <p:sp>
          <p:nvSpPr>
            <p:cNvPr id="130" name="Rectangle 129">
              <a:extLst>
                <a:ext uri="{FF2B5EF4-FFF2-40B4-BE49-F238E27FC236}">
                  <a16:creationId xmlns:a16="http://schemas.microsoft.com/office/drawing/2014/main" id="{7A5E7BBC-1773-C1C7-E80E-AFD36ACAFEF8}"/>
                </a:ext>
              </a:extLst>
            </p:cNvPr>
            <p:cNvSpPr/>
            <p:nvPr/>
          </p:nvSpPr>
          <p:spPr bwMode="auto">
            <a:xfrm>
              <a:off x="10936970" y="5761149"/>
              <a:ext cx="5639793" cy="2504726"/>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TerraMind </a:t>
              </a:r>
              <a:br>
                <a:rPr kumimoji="0" lang="en-CH" b="0" i="0" u="none" strike="noStrike" cap="none" normalizeH="0" baseline="0" dirty="0">
                  <a:ln>
                    <a:noFill/>
                  </a:ln>
                  <a:solidFill>
                    <a:schemeClr val="bg1"/>
                  </a:solidFill>
                  <a:effectLst/>
                  <a:cs typeface="Arial" panose="020B0604020202020204" pitchFamily="34" charset="0"/>
                </a:rPr>
              </a:br>
              <a:r>
                <a:rPr kumimoji="0" lang="en-CH" b="0" i="0" u="none" strike="noStrike" cap="none" normalizeH="0" baseline="0" dirty="0">
                  <a:ln>
                    <a:noFill/>
                  </a:ln>
                  <a:solidFill>
                    <a:schemeClr val="bg1"/>
                  </a:solidFill>
                  <a:effectLst/>
                  <a:cs typeface="Arial" panose="020B0604020202020204" pitchFamily="34" charset="0"/>
                </a:rPr>
                <a:t>Decoder</a:t>
              </a:r>
            </a:p>
          </p:txBody>
        </p:sp>
        <p:sp>
          <p:nvSpPr>
            <p:cNvPr id="131" name="Rectangle 130">
              <a:extLst>
                <a:ext uri="{FF2B5EF4-FFF2-40B4-BE49-F238E27FC236}">
                  <a16:creationId xmlns:a16="http://schemas.microsoft.com/office/drawing/2014/main" id="{C23414C6-C878-E2C5-EB69-17AFC7CBB2B4}"/>
                </a:ext>
              </a:extLst>
            </p:cNvPr>
            <p:cNvSpPr/>
            <p:nvPr/>
          </p:nvSpPr>
          <p:spPr bwMode="auto">
            <a:xfrm>
              <a:off x="10936971" y="8880458"/>
              <a:ext cx="601830" cy="601830"/>
            </a:xfrm>
            <a:prstGeom prst="rect">
              <a:avLst/>
            </a:prstGeom>
            <a:solidFill>
              <a:srgbClr val="F4F4F4"/>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2" name="Rectangle 131">
              <a:extLst>
                <a:ext uri="{FF2B5EF4-FFF2-40B4-BE49-F238E27FC236}">
                  <a16:creationId xmlns:a16="http://schemas.microsoft.com/office/drawing/2014/main" id="{88326D91-122F-F9A8-7B42-803E80289DF7}"/>
                </a:ext>
              </a:extLst>
            </p:cNvPr>
            <p:cNvSpPr/>
            <p:nvPr/>
          </p:nvSpPr>
          <p:spPr bwMode="auto">
            <a:xfrm>
              <a:off x="11656690" y="8880458"/>
              <a:ext cx="601830" cy="601830"/>
            </a:xfrm>
            <a:prstGeom prst="rect">
              <a:avLst/>
            </a:prstGeom>
            <a:solidFill>
              <a:srgbClr val="F4F4F4"/>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3" name="Rectangle 132">
              <a:extLst>
                <a:ext uri="{FF2B5EF4-FFF2-40B4-BE49-F238E27FC236}">
                  <a16:creationId xmlns:a16="http://schemas.microsoft.com/office/drawing/2014/main" id="{D31D227D-7C3B-5CAC-4287-C82619F6E667}"/>
                </a:ext>
              </a:extLst>
            </p:cNvPr>
            <p:cNvSpPr/>
            <p:nvPr/>
          </p:nvSpPr>
          <p:spPr bwMode="auto">
            <a:xfrm>
              <a:off x="12376409" y="8880458"/>
              <a:ext cx="601830" cy="601830"/>
            </a:xfrm>
            <a:prstGeom prst="rect">
              <a:avLst/>
            </a:prstGeom>
            <a:solidFill>
              <a:srgbClr val="F4F4F4"/>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4" name="Rectangle 133">
              <a:extLst>
                <a:ext uri="{FF2B5EF4-FFF2-40B4-BE49-F238E27FC236}">
                  <a16:creationId xmlns:a16="http://schemas.microsoft.com/office/drawing/2014/main" id="{7C378684-97AC-71D9-0ACD-08E650472C46}"/>
                </a:ext>
              </a:extLst>
            </p:cNvPr>
            <p:cNvSpPr/>
            <p:nvPr/>
          </p:nvSpPr>
          <p:spPr bwMode="auto">
            <a:xfrm>
              <a:off x="13096128" y="8880458"/>
              <a:ext cx="601830" cy="601830"/>
            </a:xfrm>
            <a:prstGeom prst="rect">
              <a:avLst/>
            </a:prstGeom>
            <a:solidFill>
              <a:srgbClr val="F4F4F4"/>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5" name="Rectangle 134">
              <a:extLst>
                <a:ext uri="{FF2B5EF4-FFF2-40B4-BE49-F238E27FC236}">
                  <a16:creationId xmlns:a16="http://schemas.microsoft.com/office/drawing/2014/main" id="{E935709F-BC87-72DF-B72E-5F2E01391B42}"/>
                </a:ext>
              </a:extLst>
            </p:cNvPr>
            <p:cNvSpPr/>
            <p:nvPr/>
          </p:nvSpPr>
          <p:spPr bwMode="auto">
            <a:xfrm>
              <a:off x="13815846" y="8880458"/>
              <a:ext cx="601830" cy="601830"/>
            </a:xfrm>
            <a:prstGeom prst="rect">
              <a:avLst/>
            </a:prstGeom>
            <a:solidFill>
              <a:srgbClr val="F4F4F4"/>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7" name="Rectangle 136">
              <a:extLst>
                <a:ext uri="{FF2B5EF4-FFF2-40B4-BE49-F238E27FC236}">
                  <a16:creationId xmlns:a16="http://schemas.microsoft.com/office/drawing/2014/main" id="{FA7AC413-E09D-8753-21CA-D20EE00CFB39}"/>
                </a:ext>
              </a:extLst>
            </p:cNvPr>
            <p:cNvSpPr/>
            <p:nvPr/>
          </p:nvSpPr>
          <p:spPr bwMode="auto">
            <a:xfrm>
              <a:off x="14535566" y="8880458"/>
              <a:ext cx="601830" cy="601830"/>
            </a:xfrm>
            <a:prstGeom prst="rect">
              <a:avLst/>
            </a:prstGeom>
            <a:solidFill>
              <a:srgbClr val="F4F4F4"/>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8" name="Rectangle 137">
              <a:extLst>
                <a:ext uri="{FF2B5EF4-FFF2-40B4-BE49-F238E27FC236}">
                  <a16:creationId xmlns:a16="http://schemas.microsoft.com/office/drawing/2014/main" id="{3AD6718D-8303-1E83-D4F3-3F665454ADB7}"/>
                </a:ext>
              </a:extLst>
            </p:cNvPr>
            <p:cNvSpPr/>
            <p:nvPr/>
          </p:nvSpPr>
          <p:spPr bwMode="auto">
            <a:xfrm>
              <a:off x="15975008" y="8880458"/>
              <a:ext cx="601830" cy="601830"/>
            </a:xfrm>
            <a:prstGeom prst="rect">
              <a:avLst/>
            </a:prstGeom>
            <a:solidFill>
              <a:srgbClr val="F4F4F4"/>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grpSp>
          <p:nvGrpSpPr>
            <p:cNvPr id="139" name="Group 138">
              <a:extLst>
                <a:ext uri="{FF2B5EF4-FFF2-40B4-BE49-F238E27FC236}">
                  <a16:creationId xmlns:a16="http://schemas.microsoft.com/office/drawing/2014/main" id="{F6F6054A-60BD-A65D-1ABB-CAD491F0A598}"/>
                </a:ext>
              </a:extLst>
            </p:cNvPr>
            <p:cNvGrpSpPr/>
            <p:nvPr/>
          </p:nvGrpSpPr>
          <p:grpSpPr>
            <a:xfrm>
              <a:off x="11237886" y="8420915"/>
              <a:ext cx="5038037" cy="304500"/>
              <a:chOff x="13510931" y="8504656"/>
              <a:chExt cx="3013629" cy="182144"/>
            </a:xfrm>
          </p:grpSpPr>
          <p:cxnSp>
            <p:nvCxnSpPr>
              <p:cNvPr id="140" name="Straight Arrow Connector 139">
                <a:extLst>
                  <a:ext uri="{FF2B5EF4-FFF2-40B4-BE49-F238E27FC236}">
                    <a16:creationId xmlns:a16="http://schemas.microsoft.com/office/drawing/2014/main" id="{FDCCE933-4A6C-440D-68EE-3F0D99F8B025}"/>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DDACABE2-1D7E-11CC-C4A6-9AAE096F1E78}"/>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A764327B-967D-2331-9516-7604C918A548}"/>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27092084-88B8-1BE4-A0FE-6F71936EF68F}"/>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0F91587D-7E37-870E-7899-0FD4E809B28E}"/>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3BC51D2A-3109-245F-6C7E-6ACD7A489848}"/>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C0BD7FA-18FF-3788-24B8-967C891D67F2}"/>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4CD0D9CE-F219-EFCE-93D5-DDD28CF5834B}"/>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48" name="Group 147">
              <a:extLst>
                <a:ext uri="{FF2B5EF4-FFF2-40B4-BE49-F238E27FC236}">
                  <a16:creationId xmlns:a16="http://schemas.microsoft.com/office/drawing/2014/main" id="{BFC80F0C-11FC-FDFE-2E8A-86482E97CBF0}"/>
                </a:ext>
              </a:extLst>
            </p:cNvPr>
            <p:cNvGrpSpPr/>
            <p:nvPr/>
          </p:nvGrpSpPr>
          <p:grpSpPr>
            <a:xfrm>
              <a:off x="11237886" y="5301608"/>
              <a:ext cx="5038037" cy="304500"/>
              <a:chOff x="13510931" y="8504656"/>
              <a:chExt cx="3013629" cy="182144"/>
            </a:xfrm>
          </p:grpSpPr>
          <p:cxnSp>
            <p:nvCxnSpPr>
              <p:cNvPr id="149" name="Straight Arrow Connector 148">
                <a:extLst>
                  <a:ext uri="{FF2B5EF4-FFF2-40B4-BE49-F238E27FC236}">
                    <a16:creationId xmlns:a16="http://schemas.microsoft.com/office/drawing/2014/main" id="{5865DAF2-0382-78E0-8A5D-FCB76A05AF9D}"/>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CABAD812-E923-05A3-F543-833D645ACE9A}"/>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C1F3E91E-71D2-F517-2815-61B654E32A34}"/>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A7802ADE-242F-EE3B-DC9E-79665564A845}"/>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50084C4E-95FB-9EA7-FFB7-F5607665A2FD}"/>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A7122B93-A61D-1F39-B78A-2B6D7751E17A}"/>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5" name="Straight Arrow Connector 154">
                <a:extLst>
                  <a:ext uri="{FF2B5EF4-FFF2-40B4-BE49-F238E27FC236}">
                    <a16:creationId xmlns:a16="http://schemas.microsoft.com/office/drawing/2014/main" id="{C56F157A-CEB4-9BBD-2518-73C6230F899B}"/>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6" name="Straight Arrow Connector 155">
                <a:extLst>
                  <a:ext uri="{FF2B5EF4-FFF2-40B4-BE49-F238E27FC236}">
                    <a16:creationId xmlns:a16="http://schemas.microsoft.com/office/drawing/2014/main" id="{2239A6BC-729E-4655-F537-D8589E36836C}"/>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5E981644-E649-E41F-DBD0-CC46D3C718FB}"/>
                </a:ext>
              </a:extLst>
            </p:cNvPr>
            <p:cNvSpPr txBox="1"/>
            <p:nvPr/>
          </p:nvSpPr>
          <p:spPr>
            <a:xfrm>
              <a:off x="10936970" y="9986519"/>
              <a:ext cx="5639793" cy="741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Mask tokens of </a:t>
              </a:r>
              <a:br>
                <a:rPr lang="en-CH" kern="0" dirty="0">
                  <a:solidFill>
                    <a:srgbClr val="000000"/>
                  </a:solidFill>
                  <a:ea typeface="+mj-ea"/>
                  <a:cs typeface="Arial" panose="020B0604020202020204" pitchFamily="34" charset="0"/>
                  <a:sym typeface="IBM Plex Sans Light"/>
                </a:rPr>
              </a:br>
              <a:r>
                <a:rPr lang="en-CH" kern="0" dirty="0">
                  <a:solidFill>
                    <a:srgbClr val="000000"/>
                  </a:solidFill>
                  <a:ea typeface="+mj-ea"/>
                  <a:cs typeface="Arial" panose="020B0604020202020204" pitchFamily="34" charset="0"/>
                  <a:sym typeface="IBM Plex Sans Light"/>
                </a:rPr>
                <a:t>next target modality</a:t>
              </a:r>
            </a:p>
          </p:txBody>
        </p:sp>
        <p:pic>
          <p:nvPicPr>
            <p:cNvPr id="158" name="Graphic 157">
              <a:extLst>
                <a:ext uri="{FF2B5EF4-FFF2-40B4-BE49-F238E27FC236}">
                  <a16:creationId xmlns:a16="http://schemas.microsoft.com/office/drawing/2014/main" id="{ED6FC991-B381-615F-1FFE-ABB372EBF7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80655" y="6432529"/>
              <a:ext cx="1472408" cy="1203661"/>
            </a:xfrm>
            <a:prstGeom prst="rect">
              <a:avLst/>
            </a:prstGeom>
          </p:spPr>
        </p:pic>
        <p:sp>
          <p:nvSpPr>
            <p:cNvPr id="196" name="Rectangle 195">
              <a:extLst>
                <a:ext uri="{FF2B5EF4-FFF2-40B4-BE49-F238E27FC236}">
                  <a16:creationId xmlns:a16="http://schemas.microsoft.com/office/drawing/2014/main" id="{116EE7C5-B59B-632B-3A67-D05B8CC28D5A}"/>
                </a:ext>
              </a:extLst>
            </p:cNvPr>
            <p:cNvSpPr/>
            <p:nvPr/>
          </p:nvSpPr>
          <p:spPr bwMode="auto">
            <a:xfrm>
              <a:off x="10936971" y="4544219"/>
              <a:ext cx="601830" cy="601830"/>
            </a:xfrm>
            <a:prstGeom prst="rect">
              <a:avLst/>
            </a:prstGeom>
            <a:solidFill>
              <a:schemeClr val="bg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97" name="Rectangle 196">
              <a:extLst>
                <a:ext uri="{FF2B5EF4-FFF2-40B4-BE49-F238E27FC236}">
                  <a16:creationId xmlns:a16="http://schemas.microsoft.com/office/drawing/2014/main" id="{B1310C00-E8AD-F236-ACC3-A19C719AA96F}"/>
                </a:ext>
              </a:extLst>
            </p:cNvPr>
            <p:cNvSpPr/>
            <p:nvPr/>
          </p:nvSpPr>
          <p:spPr bwMode="auto">
            <a:xfrm>
              <a:off x="11656690" y="4544219"/>
              <a:ext cx="601830" cy="601830"/>
            </a:xfrm>
            <a:prstGeom prst="rect">
              <a:avLst/>
            </a:prstGeom>
            <a:solidFill>
              <a:schemeClr val="bg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98" name="Rectangle 197">
              <a:extLst>
                <a:ext uri="{FF2B5EF4-FFF2-40B4-BE49-F238E27FC236}">
                  <a16:creationId xmlns:a16="http://schemas.microsoft.com/office/drawing/2014/main" id="{E97F16F8-8C76-E48D-1D0D-8C55610D6C85}"/>
                </a:ext>
              </a:extLst>
            </p:cNvPr>
            <p:cNvSpPr/>
            <p:nvPr/>
          </p:nvSpPr>
          <p:spPr bwMode="auto">
            <a:xfrm>
              <a:off x="12376409" y="4544219"/>
              <a:ext cx="601830" cy="601830"/>
            </a:xfrm>
            <a:prstGeom prst="rect">
              <a:avLst/>
            </a:prstGeom>
            <a:solidFill>
              <a:schemeClr val="bg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99" name="Rectangle 198">
              <a:extLst>
                <a:ext uri="{FF2B5EF4-FFF2-40B4-BE49-F238E27FC236}">
                  <a16:creationId xmlns:a16="http://schemas.microsoft.com/office/drawing/2014/main" id="{69D8A57D-AFA5-E949-1742-D9D0EE85712B}"/>
                </a:ext>
              </a:extLst>
            </p:cNvPr>
            <p:cNvSpPr/>
            <p:nvPr/>
          </p:nvSpPr>
          <p:spPr bwMode="auto">
            <a:xfrm>
              <a:off x="13096128" y="4544219"/>
              <a:ext cx="601830" cy="601830"/>
            </a:xfrm>
            <a:prstGeom prst="rect">
              <a:avLst/>
            </a:prstGeom>
            <a:solidFill>
              <a:schemeClr val="bg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200" name="Rectangle 199">
              <a:extLst>
                <a:ext uri="{FF2B5EF4-FFF2-40B4-BE49-F238E27FC236}">
                  <a16:creationId xmlns:a16="http://schemas.microsoft.com/office/drawing/2014/main" id="{C4386934-E9FD-7D88-2C9D-B346D292BE9F}"/>
                </a:ext>
              </a:extLst>
            </p:cNvPr>
            <p:cNvSpPr/>
            <p:nvPr/>
          </p:nvSpPr>
          <p:spPr bwMode="auto">
            <a:xfrm>
              <a:off x="13815846" y="4544219"/>
              <a:ext cx="601830" cy="601830"/>
            </a:xfrm>
            <a:prstGeom prst="rect">
              <a:avLst/>
            </a:prstGeom>
            <a:solidFill>
              <a:schemeClr val="bg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202" name="Rectangle 201">
              <a:extLst>
                <a:ext uri="{FF2B5EF4-FFF2-40B4-BE49-F238E27FC236}">
                  <a16:creationId xmlns:a16="http://schemas.microsoft.com/office/drawing/2014/main" id="{A904389E-B6EC-99B5-CD2D-85E5F65AA223}"/>
                </a:ext>
              </a:extLst>
            </p:cNvPr>
            <p:cNvSpPr/>
            <p:nvPr/>
          </p:nvSpPr>
          <p:spPr bwMode="auto">
            <a:xfrm>
              <a:off x="14535566" y="4544219"/>
              <a:ext cx="601830" cy="601830"/>
            </a:xfrm>
            <a:prstGeom prst="rect">
              <a:avLst/>
            </a:prstGeom>
            <a:solidFill>
              <a:schemeClr val="bg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203" name="Rectangle 202">
              <a:extLst>
                <a:ext uri="{FF2B5EF4-FFF2-40B4-BE49-F238E27FC236}">
                  <a16:creationId xmlns:a16="http://schemas.microsoft.com/office/drawing/2014/main" id="{2284E92E-D8E5-7E9D-724B-5F18E195EE68}"/>
                </a:ext>
              </a:extLst>
            </p:cNvPr>
            <p:cNvSpPr/>
            <p:nvPr/>
          </p:nvSpPr>
          <p:spPr bwMode="auto">
            <a:xfrm>
              <a:off x="15975008" y="4544219"/>
              <a:ext cx="601830" cy="601830"/>
            </a:xfrm>
            <a:prstGeom prst="rect">
              <a:avLst/>
            </a:prstGeom>
            <a:solidFill>
              <a:schemeClr val="bg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212" name="TextBox 211">
              <a:extLst>
                <a:ext uri="{FF2B5EF4-FFF2-40B4-BE49-F238E27FC236}">
                  <a16:creationId xmlns:a16="http://schemas.microsoft.com/office/drawing/2014/main" id="{3EEBEC06-F973-7F3C-1217-951CD00011AD}"/>
                </a:ext>
              </a:extLst>
            </p:cNvPr>
            <p:cNvSpPr txBox="1"/>
            <p:nvPr/>
          </p:nvSpPr>
          <p:spPr>
            <a:xfrm>
              <a:off x="10936970" y="3564220"/>
              <a:ext cx="5639793" cy="741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Predicted tokens</a:t>
              </a:r>
            </a:p>
          </p:txBody>
        </p:sp>
        <p:sp>
          <p:nvSpPr>
            <p:cNvPr id="34" name="TextBox 33">
              <a:extLst>
                <a:ext uri="{FF2B5EF4-FFF2-40B4-BE49-F238E27FC236}">
                  <a16:creationId xmlns:a16="http://schemas.microsoft.com/office/drawing/2014/main" id="{A585F02C-6133-31B0-68E8-A8B8589A3CF8}"/>
                </a:ext>
              </a:extLst>
            </p:cNvPr>
            <p:cNvSpPr txBox="1"/>
            <p:nvPr/>
          </p:nvSpPr>
          <p:spPr>
            <a:xfrm>
              <a:off x="15262365" y="8989023"/>
              <a:ext cx="592893" cy="246221"/>
            </a:xfrm>
            <a:prstGeom prst="rect">
              <a:avLst/>
            </a:prstGeom>
            <a:noFill/>
            <a:ln>
              <a:noFill/>
            </a:ln>
          </p:spPr>
          <p:txBody>
            <a:bodyPr wrap="square" lIns="0" tIns="0" rIns="0" bIns="0" rtlCol="0">
              <a:spAutoFit/>
            </a:bodyPr>
            <a:lstStyle/>
            <a:p>
              <a:pPr algn="ctr"/>
              <a:r>
                <a:rPr lang="en-CH" sz="1600" dirty="0">
                  <a:cs typeface="Arial" panose="020B0604020202020204" pitchFamily="34" charset="0"/>
                </a:rPr>
                <a:t>…</a:t>
              </a:r>
            </a:p>
          </p:txBody>
        </p:sp>
        <p:sp>
          <p:nvSpPr>
            <p:cNvPr id="35" name="TextBox 34">
              <a:extLst>
                <a:ext uri="{FF2B5EF4-FFF2-40B4-BE49-F238E27FC236}">
                  <a16:creationId xmlns:a16="http://schemas.microsoft.com/office/drawing/2014/main" id="{FDD41098-B47C-E8A3-7C81-90414EAEF17F}"/>
                </a:ext>
              </a:extLst>
            </p:cNvPr>
            <p:cNvSpPr txBox="1"/>
            <p:nvPr/>
          </p:nvSpPr>
          <p:spPr>
            <a:xfrm>
              <a:off x="15262365" y="4661228"/>
              <a:ext cx="592893" cy="246221"/>
            </a:xfrm>
            <a:prstGeom prst="rect">
              <a:avLst/>
            </a:prstGeom>
            <a:noFill/>
            <a:ln>
              <a:noFill/>
            </a:ln>
          </p:spPr>
          <p:txBody>
            <a:bodyPr wrap="square" lIns="0" tIns="0" rIns="0" bIns="0" rtlCol="0">
              <a:spAutoFit/>
            </a:bodyPr>
            <a:lstStyle/>
            <a:p>
              <a:pPr algn="ctr"/>
              <a:r>
                <a:rPr lang="en-CH" sz="1600" dirty="0">
                  <a:cs typeface="Arial" panose="020B0604020202020204" pitchFamily="34" charset="0"/>
                </a:rPr>
                <a:t>…</a:t>
              </a:r>
            </a:p>
          </p:txBody>
        </p:sp>
      </p:grpSp>
      <p:sp>
        <p:nvSpPr>
          <p:cNvPr id="3" name="Slide Number Placeholder 2">
            <a:extLst>
              <a:ext uri="{FF2B5EF4-FFF2-40B4-BE49-F238E27FC236}">
                <a16:creationId xmlns:a16="http://schemas.microsoft.com/office/drawing/2014/main" id="{A3F82235-9CA4-ECAA-CF3E-7F2819AEFC4A}"/>
              </a:ext>
            </a:extLst>
          </p:cNvPr>
          <p:cNvSpPr>
            <a:spLocks noGrp="1"/>
          </p:cNvSpPr>
          <p:nvPr>
            <p:ph type="sldNum" sz="quarter" idx="4"/>
          </p:nvPr>
        </p:nvSpPr>
        <p:spPr/>
        <p:txBody>
          <a:bodyPr/>
          <a:lstStyle/>
          <a:p>
            <a:fld id="{86CB4B4D-7CA3-9044-876B-883B54F8677D}" type="slidenum">
              <a:rPr lang="en-US" smtClean="0"/>
              <a:pPr/>
              <a:t>10</a:t>
            </a:fld>
            <a:endParaRPr lang="en-US"/>
          </a:p>
        </p:txBody>
      </p:sp>
    </p:spTree>
    <p:extLst>
      <p:ext uri="{BB962C8B-B14F-4D97-AF65-F5344CB8AC3E}">
        <p14:creationId xmlns:p14="http://schemas.microsoft.com/office/powerpoint/2010/main" val="1495377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0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A7B705AF-88CF-4DDA-9E8C-679876C1E751}"/>
              </a:ext>
            </a:extLst>
          </p:cNvPr>
          <p:cNvGrpSpPr/>
          <p:nvPr/>
        </p:nvGrpSpPr>
        <p:grpSpPr>
          <a:xfrm>
            <a:off x="568324" y="3946644"/>
            <a:ext cx="17148176" cy="7864247"/>
            <a:chOff x="575658" y="539646"/>
            <a:chExt cx="14124815" cy="6477717"/>
          </a:xfrm>
        </p:grpSpPr>
        <p:pic>
          <p:nvPicPr>
            <p:cNvPr id="7" name="Grafik 20">
              <a:extLst>
                <a:ext uri="{FF2B5EF4-FFF2-40B4-BE49-F238E27FC236}">
                  <a16:creationId xmlns:a16="http://schemas.microsoft.com/office/drawing/2014/main" id="{83CC2A41-CBA5-00A9-40A6-BEC6F981A3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5658" y="3101784"/>
              <a:ext cx="1802554" cy="1800000"/>
            </a:xfrm>
            <a:prstGeom prst="rect">
              <a:avLst/>
            </a:prstGeom>
          </p:spPr>
        </p:pic>
        <p:pic>
          <p:nvPicPr>
            <p:cNvPr id="49" name="Grafik 24">
              <a:extLst>
                <a:ext uri="{FF2B5EF4-FFF2-40B4-BE49-F238E27FC236}">
                  <a16:creationId xmlns:a16="http://schemas.microsoft.com/office/drawing/2014/main" id="{B3235BD7-D70C-46DB-7D8B-AE3FE106FF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5658" y="986205"/>
              <a:ext cx="1802554" cy="1800000"/>
            </a:xfrm>
            <a:prstGeom prst="rect">
              <a:avLst/>
            </a:prstGeom>
          </p:spPr>
        </p:pic>
        <p:pic>
          <p:nvPicPr>
            <p:cNvPr id="50" name="Grafik 26">
              <a:extLst>
                <a:ext uri="{FF2B5EF4-FFF2-40B4-BE49-F238E27FC236}">
                  <a16:creationId xmlns:a16="http://schemas.microsoft.com/office/drawing/2014/main" id="{E364A693-68FF-14FF-EA82-BAD3E425C1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5658" y="5217363"/>
              <a:ext cx="1802554" cy="1800000"/>
            </a:xfrm>
            <a:prstGeom prst="rect">
              <a:avLst/>
            </a:prstGeom>
          </p:spPr>
        </p:pic>
        <p:pic>
          <p:nvPicPr>
            <p:cNvPr id="51" name="Grafik 33">
              <a:extLst>
                <a:ext uri="{FF2B5EF4-FFF2-40B4-BE49-F238E27FC236}">
                  <a16:creationId xmlns:a16="http://schemas.microsoft.com/office/drawing/2014/main" id="{D57C7715-0780-7370-D0BC-F1CC55639CA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778443" y="986205"/>
              <a:ext cx="1802554" cy="1800000"/>
            </a:xfrm>
            <a:prstGeom prst="rect">
              <a:avLst/>
            </a:prstGeom>
          </p:spPr>
        </p:pic>
        <p:pic>
          <p:nvPicPr>
            <p:cNvPr id="52" name="Grafik 35">
              <a:extLst>
                <a:ext uri="{FF2B5EF4-FFF2-40B4-BE49-F238E27FC236}">
                  <a16:creationId xmlns:a16="http://schemas.microsoft.com/office/drawing/2014/main" id="{32EE5AD0-BD79-EBB8-B912-10865D05446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58967" y="986205"/>
              <a:ext cx="1802554" cy="1800000"/>
            </a:xfrm>
            <a:prstGeom prst="rect">
              <a:avLst/>
            </a:prstGeom>
          </p:spPr>
        </p:pic>
        <p:pic>
          <p:nvPicPr>
            <p:cNvPr id="53" name="Grafik 37">
              <a:extLst>
                <a:ext uri="{FF2B5EF4-FFF2-40B4-BE49-F238E27FC236}">
                  <a16:creationId xmlns:a16="http://schemas.microsoft.com/office/drawing/2014/main" id="{F9314A69-7AD3-675B-60E1-AB9B2E2FFEA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39491" y="986205"/>
              <a:ext cx="1802554" cy="1800000"/>
            </a:xfrm>
            <a:prstGeom prst="rect">
              <a:avLst/>
            </a:prstGeom>
          </p:spPr>
        </p:pic>
        <p:pic>
          <p:nvPicPr>
            <p:cNvPr id="54" name="Grafik 41">
              <a:extLst>
                <a:ext uri="{FF2B5EF4-FFF2-40B4-BE49-F238E27FC236}">
                  <a16:creationId xmlns:a16="http://schemas.microsoft.com/office/drawing/2014/main" id="{C6FF4B6B-BB6B-FB0D-203A-32E63A3975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422569" y="3101784"/>
              <a:ext cx="1802554" cy="1800000"/>
            </a:xfrm>
            <a:prstGeom prst="rect">
              <a:avLst/>
            </a:prstGeom>
          </p:spPr>
        </p:pic>
        <p:pic>
          <p:nvPicPr>
            <p:cNvPr id="55" name="Grafik 43">
              <a:extLst>
                <a:ext uri="{FF2B5EF4-FFF2-40B4-BE49-F238E27FC236}">
                  <a16:creationId xmlns:a16="http://schemas.microsoft.com/office/drawing/2014/main" id="{9C4D3E2C-8503-9422-1C2C-75FD0F710C2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778443" y="3101784"/>
              <a:ext cx="1802554" cy="1800000"/>
            </a:xfrm>
            <a:prstGeom prst="rect">
              <a:avLst/>
            </a:prstGeom>
          </p:spPr>
        </p:pic>
        <p:pic>
          <p:nvPicPr>
            <p:cNvPr id="56" name="Grafik 45">
              <a:extLst>
                <a:ext uri="{FF2B5EF4-FFF2-40B4-BE49-F238E27FC236}">
                  <a16:creationId xmlns:a16="http://schemas.microsoft.com/office/drawing/2014/main" id="{48E9E308-1B7F-2216-7931-BBDABD04C13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658967" y="3101784"/>
              <a:ext cx="1802554" cy="1800000"/>
            </a:xfrm>
            <a:prstGeom prst="rect">
              <a:avLst/>
            </a:prstGeom>
          </p:spPr>
        </p:pic>
        <p:pic>
          <p:nvPicPr>
            <p:cNvPr id="57" name="Grafik 51">
              <a:extLst>
                <a:ext uri="{FF2B5EF4-FFF2-40B4-BE49-F238E27FC236}">
                  <a16:creationId xmlns:a16="http://schemas.microsoft.com/office/drawing/2014/main" id="{D0C752FA-7395-1FCF-BEE7-1B47B67B952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778659" y="5217363"/>
              <a:ext cx="1800000" cy="1800000"/>
            </a:xfrm>
            <a:prstGeom prst="rect">
              <a:avLst/>
            </a:prstGeom>
          </p:spPr>
        </p:pic>
        <p:pic>
          <p:nvPicPr>
            <p:cNvPr id="58" name="Grafik 53">
              <a:extLst>
                <a:ext uri="{FF2B5EF4-FFF2-40B4-BE49-F238E27FC236}">
                  <a16:creationId xmlns:a16="http://schemas.microsoft.com/office/drawing/2014/main" id="{F4267D7D-A507-9122-FD42-7D171109BEEA}"/>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542686" y="5217363"/>
              <a:ext cx="1800000" cy="1800000"/>
            </a:xfrm>
            <a:prstGeom prst="rect">
              <a:avLst/>
            </a:prstGeom>
          </p:spPr>
        </p:pic>
        <p:pic>
          <p:nvPicPr>
            <p:cNvPr id="59" name="Grafik 57">
              <a:extLst>
                <a:ext uri="{FF2B5EF4-FFF2-40B4-BE49-F238E27FC236}">
                  <a16:creationId xmlns:a16="http://schemas.microsoft.com/office/drawing/2014/main" id="{8404A33A-DB72-E22E-0158-AFB85D90098D}"/>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424699" y="5217363"/>
              <a:ext cx="1800000" cy="1800000"/>
            </a:xfrm>
            <a:prstGeom prst="rect">
              <a:avLst/>
            </a:prstGeom>
          </p:spPr>
        </p:pic>
        <p:pic>
          <p:nvPicPr>
            <p:cNvPr id="60" name="Grafik 1">
              <a:extLst>
                <a:ext uri="{FF2B5EF4-FFF2-40B4-BE49-F238E27FC236}">
                  <a16:creationId xmlns:a16="http://schemas.microsoft.com/office/drawing/2014/main" id="{A40A6213-2487-4E3B-05CA-E50892B0E5E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2897919" y="986205"/>
              <a:ext cx="1802554" cy="1800000"/>
            </a:xfrm>
            <a:prstGeom prst="rect">
              <a:avLst/>
            </a:prstGeom>
          </p:spPr>
        </p:pic>
        <p:pic>
          <p:nvPicPr>
            <p:cNvPr id="61" name="Grafik 2">
              <a:extLst>
                <a:ext uri="{FF2B5EF4-FFF2-40B4-BE49-F238E27FC236}">
                  <a16:creationId xmlns:a16="http://schemas.microsoft.com/office/drawing/2014/main" id="{5D655436-2C2A-8C9A-1FFC-26F6DF01280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897919" y="3101784"/>
              <a:ext cx="1802554" cy="1800000"/>
            </a:xfrm>
            <a:prstGeom prst="rect">
              <a:avLst/>
            </a:prstGeom>
          </p:spPr>
        </p:pic>
        <p:pic>
          <p:nvPicPr>
            <p:cNvPr id="62" name="Grafik 3">
              <a:extLst>
                <a:ext uri="{FF2B5EF4-FFF2-40B4-BE49-F238E27FC236}">
                  <a16:creationId xmlns:a16="http://schemas.microsoft.com/office/drawing/2014/main" id="{2BC0C103-8D47-DE46-955E-F2E7D81C6BC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2896645" y="5217363"/>
              <a:ext cx="1800000" cy="1800000"/>
            </a:xfrm>
            <a:prstGeom prst="rect">
              <a:avLst/>
            </a:prstGeom>
          </p:spPr>
        </p:pic>
        <p:sp>
          <p:nvSpPr>
            <p:cNvPr id="63" name="Rectangle 18">
              <a:extLst>
                <a:ext uri="{FF2B5EF4-FFF2-40B4-BE49-F238E27FC236}">
                  <a16:creationId xmlns:a16="http://schemas.microsoft.com/office/drawing/2014/main" id="{282ED7F4-3E7A-2B52-E436-10F137654955}"/>
                </a:ext>
              </a:extLst>
            </p:cNvPr>
            <p:cNvSpPr>
              <a:spLocks noChangeAspect="1"/>
            </p:cNvSpPr>
            <p:nvPr/>
          </p:nvSpPr>
          <p:spPr>
            <a:xfrm>
              <a:off x="4422569" y="986205"/>
              <a:ext cx="1800000" cy="1800000"/>
            </a:xfrm>
            <a:prstGeom prst="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64" name="Rectangle 18">
              <a:extLst>
                <a:ext uri="{FF2B5EF4-FFF2-40B4-BE49-F238E27FC236}">
                  <a16:creationId xmlns:a16="http://schemas.microsoft.com/office/drawing/2014/main" id="{0E324B78-E0FE-8881-583E-29BE29C915D9}"/>
                </a:ext>
              </a:extLst>
            </p:cNvPr>
            <p:cNvSpPr>
              <a:spLocks noChangeAspect="1"/>
            </p:cNvSpPr>
            <p:nvPr/>
          </p:nvSpPr>
          <p:spPr>
            <a:xfrm>
              <a:off x="6542045" y="3101784"/>
              <a:ext cx="1800000" cy="1800000"/>
            </a:xfrm>
            <a:prstGeom prst="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65" name="Rectangle 18">
              <a:extLst>
                <a:ext uri="{FF2B5EF4-FFF2-40B4-BE49-F238E27FC236}">
                  <a16:creationId xmlns:a16="http://schemas.microsoft.com/office/drawing/2014/main" id="{FB2D0675-8DFB-3659-8FBF-05FAB34C7457}"/>
                </a:ext>
              </a:extLst>
            </p:cNvPr>
            <p:cNvSpPr>
              <a:spLocks noChangeAspect="1"/>
            </p:cNvSpPr>
            <p:nvPr/>
          </p:nvSpPr>
          <p:spPr>
            <a:xfrm>
              <a:off x="8660673" y="5217363"/>
              <a:ext cx="1800000" cy="1800000"/>
            </a:xfrm>
            <a:prstGeom prst="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66" name="TextBox 65">
              <a:extLst>
                <a:ext uri="{FF2B5EF4-FFF2-40B4-BE49-F238E27FC236}">
                  <a16:creationId xmlns:a16="http://schemas.microsoft.com/office/drawing/2014/main" id="{0B994A1F-877F-FC3D-DC4A-C65F2372C453}"/>
                </a:ext>
              </a:extLst>
            </p:cNvPr>
            <p:cNvSpPr txBox="1"/>
            <p:nvPr/>
          </p:nvSpPr>
          <p:spPr>
            <a:xfrm>
              <a:off x="575658" y="539646"/>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Raw Input</a:t>
              </a:r>
            </a:p>
          </p:txBody>
        </p:sp>
        <p:sp>
          <p:nvSpPr>
            <p:cNvPr id="67" name="TextBox 66">
              <a:extLst>
                <a:ext uri="{FF2B5EF4-FFF2-40B4-BE49-F238E27FC236}">
                  <a16:creationId xmlns:a16="http://schemas.microsoft.com/office/drawing/2014/main" id="{4FC425D1-D623-2A39-D9DA-AD96F71ACF9C}"/>
                </a:ext>
              </a:extLst>
            </p:cNvPr>
            <p:cNvSpPr txBox="1"/>
            <p:nvPr/>
          </p:nvSpPr>
          <p:spPr>
            <a:xfrm>
              <a:off x="4428129" y="539646"/>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Sentinel-2 L2A</a:t>
              </a:r>
            </a:p>
          </p:txBody>
        </p:sp>
        <p:sp>
          <p:nvSpPr>
            <p:cNvPr id="68" name="TextBox 67">
              <a:extLst>
                <a:ext uri="{FF2B5EF4-FFF2-40B4-BE49-F238E27FC236}">
                  <a16:creationId xmlns:a16="http://schemas.microsoft.com/office/drawing/2014/main" id="{6A88435D-1675-ECC9-276F-9865AF4C4260}"/>
                </a:ext>
              </a:extLst>
            </p:cNvPr>
            <p:cNvSpPr txBox="1"/>
            <p:nvPr/>
          </p:nvSpPr>
          <p:spPr>
            <a:xfrm>
              <a:off x="6556733" y="539646"/>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Sentinel-1 RTC</a:t>
              </a:r>
            </a:p>
          </p:txBody>
        </p:sp>
        <p:sp>
          <p:nvSpPr>
            <p:cNvPr id="69" name="TextBox 68">
              <a:extLst>
                <a:ext uri="{FF2B5EF4-FFF2-40B4-BE49-F238E27FC236}">
                  <a16:creationId xmlns:a16="http://schemas.microsoft.com/office/drawing/2014/main" id="{FBCFFE0F-C277-008C-EE5D-DE762CF03E48}"/>
                </a:ext>
              </a:extLst>
            </p:cNvPr>
            <p:cNvSpPr txBox="1"/>
            <p:nvPr/>
          </p:nvSpPr>
          <p:spPr>
            <a:xfrm>
              <a:off x="8658966" y="539646"/>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DEM</a:t>
              </a:r>
            </a:p>
          </p:txBody>
        </p:sp>
        <p:sp>
          <p:nvSpPr>
            <p:cNvPr id="70" name="TextBox 69">
              <a:extLst>
                <a:ext uri="{FF2B5EF4-FFF2-40B4-BE49-F238E27FC236}">
                  <a16:creationId xmlns:a16="http://schemas.microsoft.com/office/drawing/2014/main" id="{720BFA65-7375-B221-88DF-CC238B5B7056}"/>
                </a:ext>
              </a:extLst>
            </p:cNvPr>
            <p:cNvSpPr txBox="1"/>
            <p:nvPr/>
          </p:nvSpPr>
          <p:spPr>
            <a:xfrm>
              <a:off x="10776104" y="539646"/>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LULC</a:t>
              </a:r>
            </a:p>
          </p:txBody>
        </p:sp>
        <p:sp>
          <p:nvSpPr>
            <p:cNvPr id="71" name="TextBox 70">
              <a:extLst>
                <a:ext uri="{FF2B5EF4-FFF2-40B4-BE49-F238E27FC236}">
                  <a16:creationId xmlns:a16="http://schemas.microsoft.com/office/drawing/2014/main" id="{2A80DCAB-C8D7-8D75-65F6-241BA7431C6E}"/>
                </a:ext>
              </a:extLst>
            </p:cNvPr>
            <p:cNvSpPr txBox="1"/>
            <p:nvPr/>
          </p:nvSpPr>
          <p:spPr>
            <a:xfrm>
              <a:off x="12882582" y="539646"/>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NDVI</a:t>
              </a:r>
            </a:p>
          </p:txBody>
        </p:sp>
        <p:grpSp>
          <p:nvGrpSpPr>
            <p:cNvPr id="72" name="Group 71">
              <a:extLst>
                <a:ext uri="{FF2B5EF4-FFF2-40B4-BE49-F238E27FC236}">
                  <a16:creationId xmlns:a16="http://schemas.microsoft.com/office/drawing/2014/main" id="{AB522ABB-B988-0BE5-CFF1-875C81183DD5}"/>
                </a:ext>
              </a:extLst>
            </p:cNvPr>
            <p:cNvGrpSpPr/>
            <p:nvPr/>
          </p:nvGrpSpPr>
          <p:grpSpPr>
            <a:xfrm>
              <a:off x="2499113" y="1286905"/>
              <a:ext cx="1802555" cy="1499300"/>
              <a:chOff x="2499113" y="1286905"/>
              <a:chExt cx="1802555" cy="1499300"/>
            </a:xfrm>
          </p:grpSpPr>
          <p:pic>
            <p:nvPicPr>
              <p:cNvPr id="73" name="Graphic 72">
                <a:extLst>
                  <a:ext uri="{FF2B5EF4-FFF2-40B4-BE49-F238E27FC236}">
                    <a16:creationId xmlns:a16="http://schemas.microsoft.com/office/drawing/2014/main" id="{BEA6749D-4B72-75E5-036D-A2D207B9E93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972792" y="1286905"/>
                <a:ext cx="1010632" cy="828000"/>
              </a:xfrm>
              <a:prstGeom prst="rect">
                <a:avLst/>
              </a:prstGeom>
            </p:spPr>
          </p:pic>
          <p:sp>
            <p:nvSpPr>
              <p:cNvPr id="74" name="TextBox 73">
                <a:extLst>
                  <a:ext uri="{FF2B5EF4-FFF2-40B4-BE49-F238E27FC236}">
                    <a16:creationId xmlns:a16="http://schemas.microsoft.com/office/drawing/2014/main" id="{096255D1-32CF-D7C8-3DBE-922C1A5B81A9}"/>
                  </a:ext>
                </a:extLst>
              </p:cNvPr>
              <p:cNvSpPr txBox="1"/>
              <p:nvPr/>
            </p:nvSpPr>
            <p:spPr>
              <a:xfrm>
                <a:off x="2499113" y="2352663"/>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Generation</a:t>
                </a:r>
              </a:p>
            </p:txBody>
          </p:sp>
          <p:cxnSp>
            <p:nvCxnSpPr>
              <p:cNvPr id="75" name="Straight Arrow Connector 74">
                <a:extLst>
                  <a:ext uri="{FF2B5EF4-FFF2-40B4-BE49-F238E27FC236}">
                    <a16:creationId xmlns:a16="http://schemas.microsoft.com/office/drawing/2014/main" id="{BDE409AF-E25B-32F4-AFE9-1D6BCAF0D355}"/>
                  </a:ext>
                </a:extLst>
              </p:cNvPr>
              <p:cNvCxnSpPr>
                <a:cxnSpLocks/>
              </p:cNvCxnSpPr>
              <p:nvPr/>
            </p:nvCxnSpPr>
            <p:spPr bwMode="auto">
              <a:xfrm>
                <a:off x="2725271" y="2283012"/>
                <a:ext cx="1434990"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03AB08F0-7A4C-3543-92E0-14FACE76597B}"/>
                </a:ext>
              </a:extLst>
            </p:cNvPr>
            <p:cNvGrpSpPr/>
            <p:nvPr/>
          </p:nvGrpSpPr>
          <p:grpSpPr>
            <a:xfrm>
              <a:off x="2499113" y="3401455"/>
              <a:ext cx="1802555" cy="1499300"/>
              <a:chOff x="2499113" y="1286905"/>
              <a:chExt cx="1802555" cy="1499300"/>
            </a:xfrm>
          </p:grpSpPr>
          <p:pic>
            <p:nvPicPr>
              <p:cNvPr id="77" name="Graphic 76">
                <a:extLst>
                  <a:ext uri="{FF2B5EF4-FFF2-40B4-BE49-F238E27FC236}">
                    <a16:creationId xmlns:a16="http://schemas.microsoft.com/office/drawing/2014/main" id="{B2CE56C9-5178-0795-B8B7-23ED08BCA8F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972792" y="1286905"/>
                <a:ext cx="1010632" cy="828000"/>
              </a:xfrm>
              <a:prstGeom prst="rect">
                <a:avLst/>
              </a:prstGeom>
            </p:spPr>
          </p:pic>
          <p:sp>
            <p:nvSpPr>
              <p:cNvPr id="78" name="TextBox 77">
                <a:extLst>
                  <a:ext uri="{FF2B5EF4-FFF2-40B4-BE49-F238E27FC236}">
                    <a16:creationId xmlns:a16="http://schemas.microsoft.com/office/drawing/2014/main" id="{B5F1ACDD-6A50-F3B4-8E07-6FBCD0F4517A}"/>
                  </a:ext>
                </a:extLst>
              </p:cNvPr>
              <p:cNvSpPr txBox="1"/>
              <p:nvPr/>
            </p:nvSpPr>
            <p:spPr>
              <a:xfrm>
                <a:off x="2499113" y="2352663"/>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Generation</a:t>
                </a:r>
              </a:p>
            </p:txBody>
          </p:sp>
          <p:cxnSp>
            <p:nvCxnSpPr>
              <p:cNvPr id="79" name="Straight Arrow Connector 78">
                <a:extLst>
                  <a:ext uri="{FF2B5EF4-FFF2-40B4-BE49-F238E27FC236}">
                    <a16:creationId xmlns:a16="http://schemas.microsoft.com/office/drawing/2014/main" id="{276CFBD0-6DBE-EF30-BF77-29076B91221F}"/>
                  </a:ext>
                </a:extLst>
              </p:cNvPr>
              <p:cNvCxnSpPr>
                <a:cxnSpLocks/>
              </p:cNvCxnSpPr>
              <p:nvPr/>
            </p:nvCxnSpPr>
            <p:spPr bwMode="auto">
              <a:xfrm>
                <a:off x="2725271" y="2283012"/>
                <a:ext cx="1434990"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80" name="Group 79">
              <a:extLst>
                <a:ext uri="{FF2B5EF4-FFF2-40B4-BE49-F238E27FC236}">
                  <a16:creationId xmlns:a16="http://schemas.microsoft.com/office/drawing/2014/main" id="{A1E97A4C-C684-CF48-DF21-1C2EB2DEA23D}"/>
                </a:ext>
              </a:extLst>
            </p:cNvPr>
            <p:cNvGrpSpPr/>
            <p:nvPr/>
          </p:nvGrpSpPr>
          <p:grpSpPr>
            <a:xfrm>
              <a:off x="2499113" y="5516005"/>
              <a:ext cx="1802555" cy="1499300"/>
              <a:chOff x="2499113" y="1286905"/>
              <a:chExt cx="1802555" cy="1499300"/>
            </a:xfrm>
          </p:grpSpPr>
          <p:pic>
            <p:nvPicPr>
              <p:cNvPr id="81" name="Graphic 80">
                <a:extLst>
                  <a:ext uri="{FF2B5EF4-FFF2-40B4-BE49-F238E27FC236}">
                    <a16:creationId xmlns:a16="http://schemas.microsoft.com/office/drawing/2014/main" id="{B7B6FCF8-0EA4-C1B4-9A79-E0DBBAE2756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972792" y="1286905"/>
                <a:ext cx="1010632" cy="828000"/>
              </a:xfrm>
              <a:prstGeom prst="rect">
                <a:avLst/>
              </a:prstGeom>
            </p:spPr>
          </p:pic>
          <p:sp>
            <p:nvSpPr>
              <p:cNvPr id="82" name="TextBox 81">
                <a:extLst>
                  <a:ext uri="{FF2B5EF4-FFF2-40B4-BE49-F238E27FC236}">
                    <a16:creationId xmlns:a16="http://schemas.microsoft.com/office/drawing/2014/main" id="{5A584F09-AC66-3FE8-85F5-A0E5BCA5991F}"/>
                  </a:ext>
                </a:extLst>
              </p:cNvPr>
              <p:cNvSpPr txBox="1"/>
              <p:nvPr/>
            </p:nvSpPr>
            <p:spPr>
              <a:xfrm>
                <a:off x="2499113" y="2352663"/>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Generation</a:t>
                </a:r>
              </a:p>
            </p:txBody>
          </p:sp>
          <p:cxnSp>
            <p:nvCxnSpPr>
              <p:cNvPr id="83" name="Straight Arrow Connector 82">
                <a:extLst>
                  <a:ext uri="{FF2B5EF4-FFF2-40B4-BE49-F238E27FC236}">
                    <a16:creationId xmlns:a16="http://schemas.microsoft.com/office/drawing/2014/main" id="{76DE495F-46DE-A7B0-47B5-B8188FBFBF06}"/>
                  </a:ext>
                </a:extLst>
              </p:cNvPr>
              <p:cNvCxnSpPr>
                <a:cxnSpLocks/>
              </p:cNvCxnSpPr>
              <p:nvPr/>
            </p:nvCxnSpPr>
            <p:spPr bwMode="auto">
              <a:xfrm>
                <a:off x="2725271" y="2283012"/>
                <a:ext cx="1434990"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84" name="Picture 83" descr="A blue and yellow background&#10;&#10;AI-generated content may be incorrect.">
              <a:extLst>
                <a:ext uri="{FF2B5EF4-FFF2-40B4-BE49-F238E27FC236}">
                  <a16:creationId xmlns:a16="http://schemas.microsoft.com/office/drawing/2014/main" id="{AED74ED6-B066-4D34-7FB7-867C0C164B1D}"/>
                </a:ext>
              </a:extLst>
            </p:cNvPr>
            <p:cNvPicPr>
              <a:picLocks noChangeAspect="1"/>
            </p:cNvPicPr>
            <p:nvPr/>
          </p:nvPicPr>
          <p:blipFill>
            <a:blip r:embed="rId19"/>
            <a:stretch>
              <a:fillRect/>
            </a:stretch>
          </p:blipFill>
          <p:spPr>
            <a:xfrm>
              <a:off x="582612" y="3101784"/>
              <a:ext cx="1795600" cy="1788850"/>
            </a:xfrm>
            <a:prstGeom prst="rect">
              <a:avLst/>
            </a:prstGeom>
          </p:spPr>
        </p:pic>
        <p:pic>
          <p:nvPicPr>
            <p:cNvPr id="85" name="Picture 84" descr="A green and blue speckled background&#10;&#10;AI-generated content may be incorrect.">
              <a:extLst>
                <a:ext uri="{FF2B5EF4-FFF2-40B4-BE49-F238E27FC236}">
                  <a16:creationId xmlns:a16="http://schemas.microsoft.com/office/drawing/2014/main" id="{0DBBF50D-D4E7-F2D7-3713-E3CC14E5FE0C}"/>
                </a:ext>
              </a:extLst>
            </p:cNvPr>
            <p:cNvPicPr>
              <a:picLocks noChangeAspect="1"/>
            </p:cNvPicPr>
            <p:nvPr/>
          </p:nvPicPr>
          <p:blipFill>
            <a:blip r:embed="rId20"/>
            <a:stretch>
              <a:fillRect/>
            </a:stretch>
          </p:blipFill>
          <p:spPr>
            <a:xfrm>
              <a:off x="6543685" y="5217363"/>
              <a:ext cx="1797942" cy="1797942"/>
            </a:xfrm>
            <a:prstGeom prst="rect">
              <a:avLst/>
            </a:prstGeom>
          </p:spPr>
        </p:pic>
        <p:pic>
          <p:nvPicPr>
            <p:cNvPr id="86" name="Picture 85" descr="A green and blue speckled background&#10;&#10;AI-generated content may be incorrect.">
              <a:extLst>
                <a:ext uri="{FF2B5EF4-FFF2-40B4-BE49-F238E27FC236}">
                  <a16:creationId xmlns:a16="http://schemas.microsoft.com/office/drawing/2014/main" id="{4B8C01EB-DCD8-431B-2840-FB4A93AA0F69}"/>
                </a:ext>
              </a:extLst>
            </p:cNvPr>
            <p:cNvPicPr>
              <a:picLocks noChangeAspect="1"/>
            </p:cNvPicPr>
            <p:nvPr/>
          </p:nvPicPr>
          <p:blipFill>
            <a:blip r:embed="rId21"/>
            <a:stretch>
              <a:fillRect/>
            </a:stretch>
          </p:blipFill>
          <p:spPr>
            <a:xfrm>
              <a:off x="6537180" y="979641"/>
              <a:ext cx="1806564" cy="1806564"/>
            </a:xfrm>
            <a:prstGeom prst="rect">
              <a:avLst/>
            </a:prstGeom>
          </p:spPr>
        </p:pic>
      </p:grpSp>
      <p:sp>
        <p:nvSpPr>
          <p:cNvPr id="2" name="Footer Placeholder 1">
            <a:extLst>
              <a:ext uri="{FF2B5EF4-FFF2-40B4-BE49-F238E27FC236}">
                <a16:creationId xmlns:a16="http://schemas.microsoft.com/office/drawing/2014/main" id="{1221AF21-FCC0-911F-3D5A-A3EF1B55126B}"/>
              </a:ext>
            </a:extLst>
          </p:cNvPr>
          <p:cNvSpPr>
            <a:spLocks noGrp="1"/>
          </p:cNvSpPr>
          <p:nvPr>
            <p:ph type="ftr" sz="quarter" idx="18"/>
          </p:nvPr>
        </p:nvSpPr>
        <p:spPr/>
        <p:txBody>
          <a:bodyPr/>
          <a:lstStyle/>
          <a:p>
            <a:r>
              <a:rPr lang="en-US"/>
              <a:t>IGARSS'25 Tutorial / © 2025 IBM Corporation</a:t>
            </a:r>
          </a:p>
        </p:txBody>
      </p:sp>
      <p:sp>
        <p:nvSpPr>
          <p:cNvPr id="4" name="Text Placeholder 3">
            <a:extLst>
              <a:ext uri="{FF2B5EF4-FFF2-40B4-BE49-F238E27FC236}">
                <a16:creationId xmlns:a16="http://schemas.microsoft.com/office/drawing/2014/main" id="{B4256CD4-66F0-39CB-0D5C-B24FBA7530CF}"/>
              </a:ext>
            </a:extLst>
          </p:cNvPr>
          <p:cNvSpPr>
            <a:spLocks noGrp="1"/>
          </p:cNvSpPr>
          <p:nvPr>
            <p:ph type="body" sz="quarter" idx="19"/>
          </p:nvPr>
        </p:nvSpPr>
        <p:spPr/>
        <p:txBody>
          <a:bodyPr/>
          <a:lstStyle/>
          <a:p>
            <a:endParaRPr lang="en-CH"/>
          </a:p>
        </p:txBody>
      </p:sp>
      <p:sp>
        <p:nvSpPr>
          <p:cNvPr id="6" name="Title 5">
            <a:extLst>
              <a:ext uri="{FF2B5EF4-FFF2-40B4-BE49-F238E27FC236}">
                <a16:creationId xmlns:a16="http://schemas.microsoft.com/office/drawing/2014/main" id="{45E62655-2A0F-7E00-5AC2-EB0D4A179F62}"/>
              </a:ext>
            </a:extLst>
          </p:cNvPr>
          <p:cNvSpPr>
            <a:spLocks noGrp="1"/>
          </p:cNvSpPr>
          <p:nvPr>
            <p:ph type="title"/>
          </p:nvPr>
        </p:nvSpPr>
        <p:spPr>
          <a:xfrm>
            <a:off x="576072" y="576072"/>
            <a:ext cx="9329928" cy="1906588"/>
          </a:xfrm>
        </p:spPr>
        <p:txBody>
          <a:bodyPr/>
          <a:lstStyle/>
          <a:p>
            <a:r>
              <a:rPr lang="en-CH" dirty="0"/>
              <a:t>Chained generation for consistent generations</a:t>
            </a:r>
          </a:p>
        </p:txBody>
      </p:sp>
      <p:cxnSp>
        <p:nvCxnSpPr>
          <p:cNvPr id="11" name="Straight Arrow Connector 10">
            <a:extLst>
              <a:ext uri="{FF2B5EF4-FFF2-40B4-BE49-F238E27FC236}">
                <a16:creationId xmlns:a16="http://schemas.microsoft.com/office/drawing/2014/main" id="{2104E53A-25FB-EDEA-E4C0-A990167F7BC4}"/>
              </a:ext>
            </a:extLst>
          </p:cNvPr>
          <p:cNvCxnSpPr>
            <a:cxnSpLocks/>
          </p:cNvCxnSpPr>
          <p:nvPr/>
        </p:nvCxnSpPr>
        <p:spPr bwMode="auto">
          <a:xfrm flipH="1">
            <a:off x="6437185" y="8991600"/>
            <a:ext cx="10617200" cy="0"/>
          </a:xfrm>
          <a:prstGeom prst="straightConnector1">
            <a:avLst/>
          </a:prstGeom>
          <a:ln w="381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0AD185-93F8-C344-463C-78160CF59C0A}"/>
              </a:ext>
            </a:extLst>
          </p:cNvPr>
          <p:cNvCxnSpPr>
            <a:cxnSpLocks/>
          </p:cNvCxnSpPr>
          <p:nvPr/>
        </p:nvCxnSpPr>
        <p:spPr bwMode="auto">
          <a:xfrm flipH="1">
            <a:off x="6437185" y="6375400"/>
            <a:ext cx="10617200" cy="0"/>
          </a:xfrm>
          <a:prstGeom prst="straightConnector1">
            <a:avLst/>
          </a:prstGeom>
          <a:ln w="381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C57ED5-D2AF-C04C-FB4E-B3535F7CA2D7}"/>
              </a:ext>
            </a:extLst>
          </p:cNvPr>
          <p:cNvCxnSpPr>
            <a:cxnSpLocks/>
          </p:cNvCxnSpPr>
          <p:nvPr/>
        </p:nvCxnSpPr>
        <p:spPr bwMode="auto">
          <a:xfrm flipH="1">
            <a:off x="6437185" y="11582400"/>
            <a:ext cx="10617200" cy="0"/>
          </a:xfrm>
          <a:prstGeom prst="straightConnector1">
            <a:avLst/>
          </a:prstGeom>
          <a:ln w="381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188AFA-8802-3937-6BDB-65351A387228}"/>
              </a:ext>
            </a:extLst>
          </p:cNvPr>
          <p:cNvSpPr txBox="1"/>
          <p:nvPr/>
        </p:nvSpPr>
        <p:spPr>
          <a:xfrm>
            <a:off x="19456400" y="5410200"/>
            <a:ext cx="9144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endParaRPr lang="en-CH" kern="0" dirty="0">
              <a:solidFill>
                <a:srgbClr val="000000"/>
              </a:solidFill>
              <a:ea typeface="+mj-ea"/>
              <a:cs typeface="+mj-cs"/>
              <a:sym typeface="IBM Plex Sans Light"/>
            </a:endParaRPr>
          </a:p>
        </p:txBody>
      </p:sp>
      <p:sp>
        <p:nvSpPr>
          <p:cNvPr id="17" name="TextBox 16">
            <a:extLst>
              <a:ext uri="{FF2B5EF4-FFF2-40B4-BE49-F238E27FC236}">
                <a16:creationId xmlns:a16="http://schemas.microsoft.com/office/drawing/2014/main" id="{0E4BA1D5-C2FD-98CD-1612-D428BE6F1802}"/>
              </a:ext>
            </a:extLst>
          </p:cNvPr>
          <p:cNvSpPr txBox="1"/>
          <p:nvPr/>
        </p:nvSpPr>
        <p:spPr>
          <a:xfrm>
            <a:off x="19024600" y="7091065"/>
            <a:ext cx="3665727" cy="24339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CH" kern="0">
                <a:solidFill>
                  <a:schemeClr val="accent1"/>
                </a:solidFill>
                <a:ea typeface="+mj-ea"/>
                <a:cs typeface="+mj-cs"/>
                <a:sym typeface="IBM Plex Sans Light"/>
              </a:rPr>
              <a:t>Consist</a:t>
            </a:r>
            <a:r>
              <a:rPr lang="pt-BR" kern="0" dirty="0">
                <a:solidFill>
                  <a:schemeClr val="accent1"/>
                </a:solidFill>
                <a:ea typeface="+mj-ea"/>
                <a:cs typeface="+mj-cs"/>
                <a:sym typeface="IBM Plex Sans Light"/>
              </a:rPr>
              <a:t>e</a:t>
            </a:r>
            <a:r>
              <a:rPr lang="en-CH" kern="0">
                <a:solidFill>
                  <a:schemeClr val="accent1"/>
                </a:solidFill>
                <a:ea typeface="+mj-ea"/>
                <a:cs typeface="+mj-cs"/>
                <a:sym typeface="IBM Plex Sans Light"/>
              </a:rPr>
              <a:t>ncy </a:t>
            </a:r>
            <a:r>
              <a:rPr lang="en-CH" kern="0" dirty="0">
                <a:solidFill>
                  <a:schemeClr val="accent1"/>
                </a:solidFill>
                <a:ea typeface="+mj-ea"/>
                <a:cs typeface="+mj-cs"/>
                <a:sym typeface="IBM Plex Sans Light"/>
              </a:rPr>
              <a:t>between generated modalities</a:t>
            </a:r>
          </a:p>
        </p:txBody>
      </p:sp>
      <p:sp>
        <p:nvSpPr>
          <p:cNvPr id="3" name="Slide Number Placeholder 2">
            <a:extLst>
              <a:ext uri="{FF2B5EF4-FFF2-40B4-BE49-F238E27FC236}">
                <a16:creationId xmlns:a16="http://schemas.microsoft.com/office/drawing/2014/main" id="{4CA1F15B-B376-453B-6531-5C48FB5FE7A1}"/>
              </a:ext>
            </a:extLst>
          </p:cNvPr>
          <p:cNvSpPr>
            <a:spLocks noGrp="1"/>
          </p:cNvSpPr>
          <p:nvPr>
            <p:ph type="sldNum" sz="quarter" idx="4"/>
          </p:nvPr>
        </p:nvSpPr>
        <p:spPr/>
        <p:txBody>
          <a:bodyPr/>
          <a:lstStyle/>
          <a:p>
            <a:fld id="{86CB4B4D-7CA3-9044-876B-883B54F8677D}" type="slidenum">
              <a:rPr lang="en-US" smtClean="0"/>
              <a:pPr/>
              <a:t>11</a:t>
            </a:fld>
            <a:endParaRPr lang="en-US"/>
          </a:p>
        </p:txBody>
      </p:sp>
    </p:spTree>
    <p:extLst>
      <p:ext uri="{BB962C8B-B14F-4D97-AF65-F5344CB8AC3E}">
        <p14:creationId xmlns:p14="http://schemas.microsoft.com/office/powerpoint/2010/main" val="350339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6A995AD7-1C7F-6D2D-C002-E9F8CB45F92C}"/>
              </a:ext>
            </a:extLst>
          </p:cNvPr>
          <p:cNvSpPr>
            <a:spLocks noGrp="1"/>
          </p:cNvSpPr>
          <p:nvPr>
            <p:ph type="body" sz="quarter" idx="19"/>
          </p:nvPr>
        </p:nvSpPr>
        <p:spPr/>
        <p:txBody>
          <a:bodyPr/>
          <a:lstStyle/>
          <a:p>
            <a:endParaRPr lang="en-CH" dirty="0"/>
          </a:p>
        </p:txBody>
      </p:sp>
      <p:sp>
        <p:nvSpPr>
          <p:cNvPr id="2" name="Footer Placeholder 1">
            <a:extLst>
              <a:ext uri="{FF2B5EF4-FFF2-40B4-BE49-F238E27FC236}">
                <a16:creationId xmlns:a16="http://schemas.microsoft.com/office/drawing/2014/main" id="{131C2173-1B39-3DF3-4C71-271A4E2311CC}"/>
              </a:ext>
            </a:extLst>
          </p:cNvPr>
          <p:cNvSpPr>
            <a:spLocks noGrp="1"/>
          </p:cNvSpPr>
          <p:nvPr>
            <p:ph type="ftr" sz="quarter" idx="18"/>
          </p:nvPr>
        </p:nvSpPr>
        <p:spPr/>
        <p:txBody>
          <a:bodyPr/>
          <a:lstStyle/>
          <a:p>
            <a:r>
              <a:rPr lang="en-US"/>
              <a:t>IGARSS'25 Tutorial / © 2025 IBM Corporation</a:t>
            </a:r>
          </a:p>
        </p:txBody>
      </p:sp>
      <p:sp>
        <p:nvSpPr>
          <p:cNvPr id="15" name="Text Placeholder 14">
            <a:extLst>
              <a:ext uri="{FF2B5EF4-FFF2-40B4-BE49-F238E27FC236}">
                <a16:creationId xmlns:a16="http://schemas.microsoft.com/office/drawing/2014/main" id="{88E282EA-18DD-0A10-4017-6F1CF82CE85E}"/>
              </a:ext>
            </a:extLst>
          </p:cNvPr>
          <p:cNvSpPr>
            <a:spLocks noGrp="1"/>
          </p:cNvSpPr>
          <p:nvPr>
            <p:ph type="body" sz="quarter" idx="20"/>
          </p:nvPr>
        </p:nvSpPr>
        <p:spPr/>
        <p:txBody>
          <a:bodyPr/>
          <a:lstStyle/>
          <a:p>
            <a:endParaRPr lang="en-CH"/>
          </a:p>
        </p:txBody>
      </p:sp>
      <p:sp>
        <p:nvSpPr>
          <p:cNvPr id="10" name="Text Placeholder 9">
            <a:extLst>
              <a:ext uri="{FF2B5EF4-FFF2-40B4-BE49-F238E27FC236}">
                <a16:creationId xmlns:a16="http://schemas.microsoft.com/office/drawing/2014/main" id="{01AAEE41-2FAF-408A-DA05-D0CAF8E630CB}"/>
              </a:ext>
            </a:extLst>
          </p:cNvPr>
          <p:cNvSpPr>
            <a:spLocks noGrp="1"/>
          </p:cNvSpPr>
          <p:nvPr>
            <p:ph type="body" sz="quarter" idx="11"/>
          </p:nvPr>
        </p:nvSpPr>
        <p:spPr/>
        <p:txBody>
          <a:bodyPr/>
          <a:lstStyle/>
          <a:p>
            <a:r>
              <a:rPr lang="en-US" dirty="0" err="1"/>
              <a:t>TerraMind</a:t>
            </a:r>
            <a:r>
              <a:rPr lang="en-US" dirty="0"/>
              <a:t> enables to enhance fine-tuning by </a:t>
            </a:r>
          </a:p>
          <a:p>
            <a:r>
              <a:rPr lang="en-US" dirty="0"/>
              <a:t>Thinking-in-Modalities (</a:t>
            </a:r>
            <a:r>
              <a:rPr lang="en-US" dirty="0" err="1"/>
              <a:t>TiM</a:t>
            </a:r>
            <a:r>
              <a:rPr lang="en-US" dirty="0"/>
              <a:t>) – generating intermediate artificial data of other modalities.</a:t>
            </a:r>
            <a:endParaRPr lang="en-CH" dirty="0"/>
          </a:p>
          <a:p>
            <a:endParaRPr lang="en-CH" dirty="0"/>
          </a:p>
          <a:p>
            <a:r>
              <a:rPr lang="en-CH" dirty="0"/>
              <a:t>The raw image and the generated tokens are used as input by the fine-tuned model.</a:t>
            </a:r>
          </a:p>
        </p:txBody>
      </p:sp>
      <p:sp>
        <p:nvSpPr>
          <p:cNvPr id="6" name="Title 5">
            <a:extLst>
              <a:ext uri="{FF2B5EF4-FFF2-40B4-BE49-F238E27FC236}">
                <a16:creationId xmlns:a16="http://schemas.microsoft.com/office/drawing/2014/main" id="{2AA54AAA-11C4-A7A1-53C8-ECF1A06AA74E}"/>
              </a:ext>
            </a:extLst>
          </p:cNvPr>
          <p:cNvSpPr>
            <a:spLocks noGrp="1"/>
          </p:cNvSpPr>
          <p:nvPr>
            <p:ph type="title"/>
          </p:nvPr>
        </p:nvSpPr>
        <p:spPr/>
        <p:txBody>
          <a:bodyPr/>
          <a:lstStyle/>
          <a:p>
            <a:r>
              <a:rPr lang="en-CH" dirty="0"/>
              <a:t>Thinking in Modalities</a:t>
            </a:r>
          </a:p>
        </p:txBody>
      </p:sp>
      <p:pic>
        <p:nvPicPr>
          <p:cNvPr id="7" name="Picture 6" descr="A colorful map of different colors&#10;&#10;AI-generated content may be incorrect.">
            <a:extLst>
              <a:ext uri="{FF2B5EF4-FFF2-40B4-BE49-F238E27FC236}">
                <a16:creationId xmlns:a16="http://schemas.microsoft.com/office/drawing/2014/main" id="{AF7AE1A6-0B36-D463-9CC3-0153B4DEB0C4}"/>
              </a:ext>
            </a:extLst>
          </p:cNvPr>
          <p:cNvPicPr>
            <a:picLocks noChangeAspect="1"/>
          </p:cNvPicPr>
          <p:nvPr/>
        </p:nvPicPr>
        <p:blipFill>
          <a:blip r:embed="rId2"/>
          <a:stretch>
            <a:fillRect/>
          </a:stretch>
        </p:blipFill>
        <p:spPr>
          <a:xfrm>
            <a:off x="13685966" y="9254073"/>
            <a:ext cx="2231050" cy="2231050"/>
          </a:xfrm>
          <a:prstGeom prst="rect">
            <a:avLst/>
          </a:prstGeom>
          <a:noFill/>
          <a:ln w="28575">
            <a:noFill/>
          </a:ln>
        </p:spPr>
      </p:pic>
      <p:pic>
        <p:nvPicPr>
          <p:cNvPr id="8" name="Picture 7" descr="Aerial view of a lake&#10;&#10;AI-generated content may be incorrect.">
            <a:extLst>
              <a:ext uri="{FF2B5EF4-FFF2-40B4-BE49-F238E27FC236}">
                <a16:creationId xmlns:a16="http://schemas.microsoft.com/office/drawing/2014/main" id="{9F40742B-22EC-337C-4B17-AE3D3B86ADCE}"/>
              </a:ext>
            </a:extLst>
          </p:cNvPr>
          <p:cNvPicPr>
            <a:picLocks noChangeAspect="1"/>
          </p:cNvPicPr>
          <p:nvPr/>
        </p:nvPicPr>
        <p:blipFill>
          <a:blip r:embed="rId3"/>
          <a:stretch>
            <a:fillRect/>
          </a:stretch>
        </p:blipFill>
        <p:spPr>
          <a:xfrm>
            <a:off x="6666707" y="2857676"/>
            <a:ext cx="3373527" cy="3373527"/>
          </a:xfrm>
          <a:prstGeom prst="rect">
            <a:avLst/>
          </a:prstGeom>
        </p:spPr>
      </p:pic>
      <p:pic>
        <p:nvPicPr>
          <p:cNvPr id="9" name="Picture 8" descr="A colorful map of different colors&#10;&#10;AI-generated content may be incorrect.">
            <a:extLst>
              <a:ext uri="{FF2B5EF4-FFF2-40B4-BE49-F238E27FC236}">
                <a16:creationId xmlns:a16="http://schemas.microsoft.com/office/drawing/2014/main" id="{C89E7659-D07A-12AC-79D5-C0B79AB2499E}"/>
              </a:ext>
            </a:extLst>
          </p:cNvPr>
          <p:cNvPicPr>
            <a:picLocks noChangeAspect="1"/>
          </p:cNvPicPr>
          <p:nvPr/>
        </p:nvPicPr>
        <p:blipFill>
          <a:blip r:embed="rId4">
            <a:biLevel thresh="50000"/>
          </a:blip>
          <a:stretch>
            <a:fillRect/>
          </a:stretch>
        </p:blipFill>
        <p:spPr>
          <a:xfrm>
            <a:off x="20437576" y="2857676"/>
            <a:ext cx="3373527" cy="3373527"/>
          </a:xfrm>
          <a:prstGeom prst="rect">
            <a:avLst/>
          </a:prstGeom>
          <a:ln w="19050">
            <a:solidFill>
              <a:schemeClr val="bg1">
                <a:lumMod val="50000"/>
              </a:schemeClr>
            </a:solidFill>
          </a:ln>
        </p:spPr>
      </p:pic>
      <p:pic>
        <p:nvPicPr>
          <p:cNvPr id="16" name="Picture 15" descr="Aerial view of a lake&#10;&#10;AI-generated content may be incorrect.">
            <a:extLst>
              <a:ext uri="{FF2B5EF4-FFF2-40B4-BE49-F238E27FC236}">
                <a16:creationId xmlns:a16="http://schemas.microsoft.com/office/drawing/2014/main" id="{1BD88FDD-8E7D-DA9B-E014-E26332BC4F41}"/>
              </a:ext>
            </a:extLst>
          </p:cNvPr>
          <p:cNvPicPr>
            <a:picLocks noChangeAspect="1"/>
          </p:cNvPicPr>
          <p:nvPr/>
        </p:nvPicPr>
        <p:blipFill>
          <a:blip r:embed="rId3"/>
          <a:stretch>
            <a:fillRect/>
          </a:stretch>
        </p:blipFill>
        <p:spPr>
          <a:xfrm>
            <a:off x="6666707" y="8111596"/>
            <a:ext cx="3373527" cy="3373527"/>
          </a:xfrm>
          <a:prstGeom prst="rect">
            <a:avLst/>
          </a:prstGeom>
        </p:spPr>
      </p:pic>
      <p:cxnSp>
        <p:nvCxnSpPr>
          <p:cNvPr id="20" name="Straight Connector 19">
            <a:extLst>
              <a:ext uri="{FF2B5EF4-FFF2-40B4-BE49-F238E27FC236}">
                <a16:creationId xmlns:a16="http://schemas.microsoft.com/office/drawing/2014/main" id="{0E92D609-C819-D253-22E6-5633F8F0D6E9}"/>
              </a:ext>
            </a:extLst>
          </p:cNvPr>
          <p:cNvCxnSpPr>
            <a:cxnSpLocks/>
          </p:cNvCxnSpPr>
          <p:nvPr/>
        </p:nvCxnSpPr>
        <p:spPr bwMode="auto">
          <a:xfrm>
            <a:off x="6666707" y="6858000"/>
            <a:ext cx="17144396"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FB7227B-C96B-B28C-FC05-287F5E7B4319}"/>
              </a:ext>
            </a:extLst>
          </p:cNvPr>
          <p:cNvSpPr txBox="1"/>
          <p:nvPr/>
        </p:nvSpPr>
        <p:spPr>
          <a:xfrm>
            <a:off x="6666707" y="2049556"/>
            <a:ext cx="4827181" cy="72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CH" kern="0" dirty="0">
                <a:solidFill>
                  <a:srgbClr val="000000"/>
                </a:solidFill>
                <a:ea typeface="+mj-ea"/>
                <a:cs typeface="+mj-cs"/>
                <a:sym typeface="IBM Plex Sans Light"/>
              </a:rPr>
              <a:t>Standard fine-tuning</a:t>
            </a:r>
          </a:p>
        </p:txBody>
      </p:sp>
      <p:sp>
        <p:nvSpPr>
          <p:cNvPr id="23" name="TextBox 22">
            <a:extLst>
              <a:ext uri="{FF2B5EF4-FFF2-40B4-BE49-F238E27FC236}">
                <a16:creationId xmlns:a16="http://schemas.microsoft.com/office/drawing/2014/main" id="{26F37491-C342-0494-FF95-8C985F35C23D}"/>
              </a:ext>
            </a:extLst>
          </p:cNvPr>
          <p:cNvSpPr txBox="1"/>
          <p:nvPr/>
        </p:nvSpPr>
        <p:spPr>
          <a:xfrm>
            <a:off x="6666707" y="7315358"/>
            <a:ext cx="5837181" cy="72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CH" kern="0" dirty="0">
                <a:solidFill>
                  <a:srgbClr val="000000"/>
                </a:solidFill>
                <a:ea typeface="+mj-ea"/>
                <a:cs typeface="+mj-cs"/>
                <a:sym typeface="IBM Plex Sans Light"/>
              </a:rPr>
              <a:t>TiM fine-tuning with intermediate modalities</a:t>
            </a:r>
          </a:p>
        </p:txBody>
      </p:sp>
      <p:grpSp>
        <p:nvGrpSpPr>
          <p:cNvPr id="26" name="Group 25">
            <a:extLst>
              <a:ext uri="{FF2B5EF4-FFF2-40B4-BE49-F238E27FC236}">
                <a16:creationId xmlns:a16="http://schemas.microsoft.com/office/drawing/2014/main" id="{1993DEB6-EAE7-4018-8476-B264AB18142D}"/>
              </a:ext>
            </a:extLst>
          </p:cNvPr>
          <p:cNvGrpSpPr/>
          <p:nvPr/>
        </p:nvGrpSpPr>
        <p:grpSpPr>
          <a:xfrm>
            <a:off x="10963290" y="3237119"/>
            <a:ext cx="5283259" cy="2614641"/>
            <a:chOff x="8732451" y="6869906"/>
            <a:chExt cx="5283259" cy="2614641"/>
          </a:xfrm>
        </p:grpSpPr>
        <p:sp>
          <p:nvSpPr>
            <p:cNvPr id="24" name="Rectangle 23">
              <a:extLst>
                <a:ext uri="{FF2B5EF4-FFF2-40B4-BE49-F238E27FC236}">
                  <a16:creationId xmlns:a16="http://schemas.microsoft.com/office/drawing/2014/main" id="{9B071A02-047A-352D-389D-0E4B10F45F78}"/>
                </a:ext>
              </a:extLst>
            </p:cNvPr>
            <p:cNvSpPr/>
            <p:nvPr/>
          </p:nvSpPr>
          <p:spPr bwMode="auto">
            <a:xfrm>
              <a:off x="8732451" y="6869906"/>
              <a:ext cx="5283259" cy="2614641"/>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0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TerraMind </a:t>
              </a:r>
              <a:br>
                <a:rPr kumimoji="0" lang="en-CH" b="0" i="0" u="none" strike="noStrike" cap="none" normalizeH="0" baseline="0" dirty="0">
                  <a:ln>
                    <a:noFill/>
                  </a:ln>
                  <a:solidFill>
                    <a:schemeClr val="bg1"/>
                  </a:solidFill>
                  <a:effectLst/>
                  <a:cs typeface="Arial" panose="020B0604020202020204" pitchFamily="34" charset="0"/>
                </a:rPr>
              </a:br>
              <a:r>
                <a:rPr kumimoji="0" lang="en-CH" b="0" i="0" u="none" strike="noStrike" cap="none" normalizeH="0" baseline="0" dirty="0">
                  <a:ln>
                    <a:noFill/>
                  </a:ln>
                  <a:solidFill>
                    <a:schemeClr val="bg1"/>
                  </a:solidFill>
                  <a:effectLst/>
                  <a:cs typeface="Arial" panose="020B0604020202020204" pitchFamily="34" charset="0"/>
                </a:rPr>
                <a:t>Encoder</a:t>
              </a:r>
            </a:p>
          </p:txBody>
        </p:sp>
        <p:pic>
          <p:nvPicPr>
            <p:cNvPr id="25" name="Graphic 24">
              <a:extLst>
                <a:ext uri="{FF2B5EF4-FFF2-40B4-BE49-F238E27FC236}">
                  <a16:creationId xmlns:a16="http://schemas.microsoft.com/office/drawing/2014/main" id="{286F5FCA-D5BC-C426-1CB9-6D5B3C17D5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95529" y="7548985"/>
              <a:ext cx="1537022" cy="1256481"/>
            </a:xfrm>
            <a:prstGeom prst="rect">
              <a:avLst/>
            </a:prstGeom>
          </p:spPr>
        </p:pic>
      </p:grpSp>
      <p:sp>
        <p:nvSpPr>
          <p:cNvPr id="27" name="Trapezium 26">
            <a:extLst>
              <a:ext uri="{FF2B5EF4-FFF2-40B4-BE49-F238E27FC236}">
                <a16:creationId xmlns:a16="http://schemas.microsoft.com/office/drawing/2014/main" id="{4AB4C3F1-D411-ADE9-88A4-23BC7F7CF692}"/>
              </a:ext>
            </a:extLst>
          </p:cNvPr>
          <p:cNvSpPr/>
          <p:nvPr/>
        </p:nvSpPr>
        <p:spPr bwMode="auto">
          <a:xfrm rot="5400000">
            <a:off x="16857777" y="3198184"/>
            <a:ext cx="2620980" cy="2692511"/>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Task decoder</a:t>
            </a:r>
          </a:p>
        </p:txBody>
      </p:sp>
      <p:cxnSp>
        <p:nvCxnSpPr>
          <p:cNvPr id="28" name="Straight Arrow Connector 27">
            <a:extLst>
              <a:ext uri="{FF2B5EF4-FFF2-40B4-BE49-F238E27FC236}">
                <a16:creationId xmlns:a16="http://schemas.microsoft.com/office/drawing/2014/main" id="{4908FACA-001A-DE51-45DF-80DAFE1A55A1}"/>
              </a:ext>
            </a:extLst>
          </p:cNvPr>
          <p:cNvCxnSpPr>
            <a:cxnSpLocks/>
          </p:cNvCxnSpPr>
          <p:nvPr/>
        </p:nvCxnSpPr>
        <p:spPr bwMode="auto">
          <a:xfrm>
            <a:off x="10351139" y="4544439"/>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7D411DB-56D8-D469-10CE-3DDA353E3F12}"/>
              </a:ext>
            </a:extLst>
          </p:cNvPr>
          <p:cNvCxnSpPr>
            <a:cxnSpLocks/>
          </p:cNvCxnSpPr>
          <p:nvPr/>
        </p:nvCxnSpPr>
        <p:spPr bwMode="auto">
          <a:xfrm>
            <a:off x="19825427" y="4544439"/>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5" name="Trapezium 34">
            <a:extLst>
              <a:ext uri="{FF2B5EF4-FFF2-40B4-BE49-F238E27FC236}">
                <a16:creationId xmlns:a16="http://schemas.microsoft.com/office/drawing/2014/main" id="{1B06F073-79F7-9BBC-BE93-8D5516D8F9E8}"/>
              </a:ext>
            </a:extLst>
          </p:cNvPr>
          <p:cNvSpPr/>
          <p:nvPr/>
        </p:nvSpPr>
        <p:spPr bwMode="auto">
          <a:xfrm rot="5400000">
            <a:off x="16857777" y="8532185"/>
            <a:ext cx="2620980" cy="2692511"/>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Model</a:t>
            </a:r>
          </a:p>
        </p:txBody>
      </p:sp>
      <p:cxnSp>
        <p:nvCxnSpPr>
          <p:cNvPr id="36" name="Straight Arrow Connector 35">
            <a:extLst>
              <a:ext uri="{FF2B5EF4-FFF2-40B4-BE49-F238E27FC236}">
                <a16:creationId xmlns:a16="http://schemas.microsoft.com/office/drawing/2014/main" id="{03274126-75F2-4E93-E437-A8071A733136}"/>
              </a:ext>
            </a:extLst>
          </p:cNvPr>
          <p:cNvCxnSpPr>
            <a:cxnSpLocks/>
          </p:cNvCxnSpPr>
          <p:nvPr/>
        </p:nvCxnSpPr>
        <p:spPr bwMode="auto">
          <a:xfrm>
            <a:off x="19825427" y="9878440"/>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BA8C407E-2FA2-90E5-3BC3-A775FBE948CC}"/>
              </a:ext>
            </a:extLst>
          </p:cNvPr>
          <p:cNvGrpSpPr/>
          <p:nvPr/>
        </p:nvGrpSpPr>
        <p:grpSpPr>
          <a:xfrm>
            <a:off x="10162212" y="9428918"/>
            <a:ext cx="2472102" cy="2056205"/>
            <a:chOff x="2499113" y="1286905"/>
            <a:chExt cx="1802555" cy="1499300"/>
          </a:xfrm>
        </p:grpSpPr>
        <p:pic>
          <p:nvPicPr>
            <p:cNvPr id="44" name="Graphic 43">
              <a:extLst>
                <a:ext uri="{FF2B5EF4-FFF2-40B4-BE49-F238E27FC236}">
                  <a16:creationId xmlns:a16="http://schemas.microsoft.com/office/drawing/2014/main" id="{BDE8ABBC-2A46-14A8-5C15-4A511F7B1B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72792" y="1286905"/>
              <a:ext cx="1010632" cy="828000"/>
            </a:xfrm>
            <a:prstGeom prst="rect">
              <a:avLst/>
            </a:prstGeom>
          </p:spPr>
        </p:pic>
        <p:sp>
          <p:nvSpPr>
            <p:cNvPr id="45" name="TextBox 44">
              <a:extLst>
                <a:ext uri="{FF2B5EF4-FFF2-40B4-BE49-F238E27FC236}">
                  <a16:creationId xmlns:a16="http://schemas.microsoft.com/office/drawing/2014/main" id="{F51B678F-39BC-1B9E-06D4-E477EF882AB9}"/>
                </a:ext>
              </a:extLst>
            </p:cNvPr>
            <p:cNvSpPr txBox="1"/>
            <p:nvPr/>
          </p:nvSpPr>
          <p:spPr>
            <a:xfrm>
              <a:off x="2499113" y="2352663"/>
              <a:ext cx="1802555" cy="4335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algn="ctr" defTabSz="2438400">
                <a:spcBef>
                  <a:spcPts val="2900"/>
                </a:spcBef>
                <a:buSzPct val="100000"/>
              </a:pPr>
              <a:r>
                <a:rPr lang="en-CH" kern="0" dirty="0">
                  <a:solidFill>
                    <a:srgbClr val="000000"/>
                  </a:solidFill>
                  <a:latin typeface="+mj-lt"/>
                  <a:ea typeface="+mj-ea"/>
                  <a:cs typeface="Arial" panose="020B0604020202020204" pitchFamily="34" charset="0"/>
                  <a:sym typeface="IBM Plex Sans Light"/>
                </a:rPr>
                <a:t>TerraMind</a:t>
              </a:r>
            </a:p>
          </p:txBody>
        </p:sp>
      </p:grpSp>
      <p:cxnSp>
        <p:nvCxnSpPr>
          <p:cNvPr id="47" name="Straight Arrow Connector 46">
            <a:extLst>
              <a:ext uri="{FF2B5EF4-FFF2-40B4-BE49-F238E27FC236}">
                <a16:creationId xmlns:a16="http://schemas.microsoft.com/office/drawing/2014/main" id="{8CA81121-D555-0BE1-0DC8-07F89F4DB29B}"/>
              </a:ext>
            </a:extLst>
          </p:cNvPr>
          <p:cNvCxnSpPr>
            <a:cxnSpLocks/>
          </p:cNvCxnSpPr>
          <p:nvPr/>
        </p:nvCxnSpPr>
        <p:spPr bwMode="auto">
          <a:xfrm>
            <a:off x="10351139" y="8918827"/>
            <a:ext cx="6155500"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079A64D-90BA-1DE0-5397-85BB60C2FF2F}"/>
              </a:ext>
            </a:extLst>
          </p:cNvPr>
          <p:cNvCxnSpPr>
            <a:cxnSpLocks/>
          </p:cNvCxnSpPr>
          <p:nvPr/>
        </p:nvCxnSpPr>
        <p:spPr bwMode="auto">
          <a:xfrm>
            <a:off x="16222911" y="10369598"/>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5FD2A198-605D-8358-363B-5EB7C58FBE8A}"/>
              </a:ext>
            </a:extLst>
          </p:cNvPr>
          <p:cNvGrpSpPr/>
          <p:nvPr/>
        </p:nvGrpSpPr>
        <p:grpSpPr>
          <a:xfrm rot="5400000">
            <a:off x="11985597" y="10109727"/>
            <a:ext cx="2207646" cy="543146"/>
            <a:chOff x="7043904" y="9032857"/>
            <a:chExt cx="2446170" cy="601830"/>
          </a:xfrm>
        </p:grpSpPr>
        <p:sp>
          <p:nvSpPr>
            <p:cNvPr id="51" name="Rectangle 50">
              <a:extLst>
                <a:ext uri="{FF2B5EF4-FFF2-40B4-BE49-F238E27FC236}">
                  <a16:creationId xmlns:a16="http://schemas.microsoft.com/office/drawing/2014/main" id="{9E41E365-48DA-47AE-1AFF-7517AF9B29CF}"/>
                </a:ext>
              </a:extLst>
            </p:cNvPr>
            <p:cNvSpPr/>
            <p:nvPr/>
          </p:nvSpPr>
          <p:spPr bwMode="auto">
            <a:xfrm>
              <a:off x="7043904" y="9032857"/>
              <a:ext cx="601830" cy="60183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2" name="Rectangle 51">
              <a:extLst>
                <a:ext uri="{FF2B5EF4-FFF2-40B4-BE49-F238E27FC236}">
                  <a16:creationId xmlns:a16="http://schemas.microsoft.com/office/drawing/2014/main" id="{91B61BA4-C9B7-F645-249F-6D07B39A73CB}"/>
                </a:ext>
              </a:extLst>
            </p:cNvPr>
            <p:cNvSpPr/>
            <p:nvPr/>
          </p:nvSpPr>
          <p:spPr bwMode="auto">
            <a:xfrm>
              <a:off x="7763623" y="9032857"/>
              <a:ext cx="601830" cy="60183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3" name="Rectangle 52">
              <a:extLst>
                <a:ext uri="{FF2B5EF4-FFF2-40B4-BE49-F238E27FC236}">
                  <a16:creationId xmlns:a16="http://schemas.microsoft.com/office/drawing/2014/main" id="{042888A9-50FF-8E94-6A9F-D8BB3F079FE7}"/>
                </a:ext>
              </a:extLst>
            </p:cNvPr>
            <p:cNvSpPr/>
            <p:nvPr/>
          </p:nvSpPr>
          <p:spPr bwMode="auto">
            <a:xfrm>
              <a:off x="8888244" y="9032857"/>
              <a:ext cx="601830" cy="60183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4" name="TextBox 53">
              <a:extLst>
                <a:ext uri="{FF2B5EF4-FFF2-40B4-BE49-F238E27FC236}">
                  <a16:creationId xmlns:a16="http://schemas.microsoft.com/office/drawing/2014/main" id="{4FDBE5C6-5AF6-6ECC-174B-9970E1E4864C}"/>
                </a:ext>
              </a:extLst>
            </p:cNvPr>
            <p:cNvSpPr txBox="1"/>
            <p:nvPr/>
          </p:nvSpPr>
          <p:spPr>
            <a:xfrm rot="16200000">
              <a:off x="8333349" y="9127961"/>
              <a:ext cx="592893" cy="411620"/>
            </a:xfrm>
            <a:prstGeom prst="rect">
              <a:avLst/>
            </a:prstGeom>
            <a:noFill/>
            <a:ln>
              <a:noFill/>
            </a:ln>
          </p:spPr>
          <p:txBody>
            <a:bodyPr wrap="square" lIns="0" tIns="0" rIns="0" bIns="0" rtlCol="0">
              <a:spAutoFit/>
            </a:bodyPr>
            <a:lstStyle/>
            <a:p>
              <a:pPr algn="ctr"/>
              <a:r>
                <a:rPr lang="en-CH" sz="1600" dirty="0">
                  <a:latin typeface="Arial" panose="020B0604020202020204" pitchFamily="34" charset="0"/>
                  <a:cs typeface="Arial" panose="020B0604020202020204" pitchFamily="34" charset="0"/>
                </a:rPr>
                <a:t>…</a:t>
              </a:r>
            </a:p>
          </p:txBody>
        </p:sp>
      </p:grpSp>
      <p:cxnSp>
        <p:nvCxnSpPr>
          <p:cNvPr id="55" name="Straight Arrow Connector 54">
            <a:extLst>
              <a:ext uri="{FF2B5EF4-FFF2-40B4-BE49-F238E27FC236}">
                <a16:creationId xmlns:a16="http://schemas.microsoft.com/office/drawing/2014/main" id="{950148DD-1354-B92D-BB38-E97655FC3A8B}"/>
              </a:ext>
            </a:extLst>
          </p:cNvPr>
          <p:cNvCxnSpPr>
            <a:cxnSpLocks/>
          </p:cNvCxnSpPr>
          <p:nvPr/>
        </p:nvCxnSpPr>
        <p:spPr bwMode="auto">
          <a:xfrm>
            <a:off x="10351139" y="10757497"/>
            <a:ext cx="2152749"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78FCDE20-9972-4DEA-C422-4F53CD46BB1A}"/>
              </a:ext>
            </a:extLst>
          </p:cNvPr>
          <p:cNvGrpSpPr/>
          <p:nvPr/>
        </p:nvGrpSpPr>
        <p:grpSpPr>
          <a:xfrm>
            <a:off x="20435568" y="8107030"/>
            <a:ext cx="3375737" cy="3385217"/>
            <a:chOff x="20435568" y="8107030"/>
            <a:chExt cx="3375737" cy="3385217"/>
          </a:xfrm>
        </p:grpSpPr>
        <p:pic>
          <p:nvPicPr>
            <p:cNvPr id="18" name="Picture 17" descr="A colorful map of different colors&#10;&#10;AI-generated content may be incorrect.">
              <a:extLst>
                <a:ext uri="{FF2B5EF4-FFF2-40B4-BE49-F238E27FC236}">
                  <a16:creationId xmlns:a16="http://schemas.microsoft.com/office/drawing/2014/main" id="{2D8093D7-2760-7376-9789-0853F0789593}"/>
                </a:ext>
              </a:extLst>
            </p:cNvPr>
            <p:cNvPicPr>
              <a:picLocks noChangeAspect="1"/>
            </p:cNvPicPr>
            <p:nvPr/>
          </p:nvPicPr>
          <p:blipFill>
            <a:blip r:embed="rId4">
              <a:biLevel thresh="50000"/>
            </a:blip>
            <a:stretch>
              <a:fillRect/>
            </a:stretch>
          </p:blipFill>
          <p:spPr>
            <a:xfrm>
              <a:off x="20437576" y="8111595"/>
              <a:ext cx="3373527" cy="3373527"/>
            </a:xfrm>
            <a:prstGeom prst="rect">
              <a:avLst/>
            </a:prstGeom>
            <a:ln w="28575">
              <a:noFill/>
            </a:ln>
          </p:spPr>
        </p:pic>
        <p:sp>
          <p:nvSpPr>
            <p:cNvPr id="57" name="Rectangle 56">
              <a:extLst>
                <a:ext uri="{FF2B5EF4-FFF2-40B4-BE49-F238E27FC236}">
                  <a16:creationId xmlns:a16="http://schemas.microsoft.com/office/drawing/2014/main" id="{B504D53D-C243-FE5B-5FBC-3D6AA57547E5}"/>
                </a:ext>
              </a:extLst>
            </p:cNvPr>
            <p:cNvSpPr/>
            <p:nvPr/>
          </p:nvSpPr>
          <p:spPr bwMode="auto">
            <a:xfrm>
              <a:off x="22372655" y="10474728"/>
              <a:ext cx="1438448" cy="1014959"/>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8" name="Rectangle 57">
              <a:extLst>
                <a:ext uri="{FF2B5EF4-FFF2-40B4-BE49-F238E27FC236}">
                  <a16:creationId xmlns:a16="http://schemas.microsoft.com/office/drawing/2014/main" id="{B2F3AF7C-2086-4B03-5D51-675BFC840212}"/>
                </a:ext>
              </a:extLst>
            </p:cNvPr>
            <p:cNvSpPr/>
            <p:nvPr/>
          </p:nvSpPr>
          <p:spPr bwMode="auto">
            <a:xfrm>
              <a:off x="20437576" y="8769997"/>
              <a:ext cx="534082" cy="1014959"/>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9" name="Rectangle 58">
              <a:extLst>
                <a:ext uri="{FF2B5EF4-FFF2-40B4-BE49-F238E27FC236}">
                  <a16:creationId xmlns:a16="http://schemas.microsoft.com/office/drawing/2014/main" id="{CFA1D367-86E1-289B-5790-28B981A3AC8C}"/>
                </a:ext>
              </a:extLst>
            </p:cNvPr>
            <p:cNvSpPr/>
            <p:nvPr/>
          </p:nvSpPr>
          <p:spPr bwMode="auto">
            <a:xfrm>
              <a:off x="22577367" y="8185212"/>
              <a:ext cx="573578" cy="66784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0" name="Rectangle 59">
              <a:extLst>
                <a:ext uri="{FF2B5EF4-FFF2-40B4-BE49-F238E27FC236}">
                  <a16:creationId xmlns:a16="http://schemas.microsoft.com/office/drawing/2014/main" id="{EB40B804-72E0-BF9D-9C0F-F7BE74F2BF86}"/>
                </a:ext>
              </a:extLst>
            </p:cNvPr>
            <p:cNvSpPr/>
            <p:nvPr/>
          </p:nvSpPr>
          <p:spPr bwMode="auto">
            <a:xfrm>
              <a:off x="23273141" y="9025577"/>
              <a:ext cx="534082" cy="97111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1" name="Rectangle 60">
              <a:extLst>
                <a:ext uri="{FF2B5EF4-FFF2-40B4-BE49-F238E27FC236}">
                  <a16:creationId xmlns:a16="http://schemas.microsoft.com/office/drawing/2014/main" id="{F29ECFBE-E8C5-1AB8-450C-DB3C7616B064}"/>
                </a:ext>
              </a:extLst>
            </p:cNvPr>
            <p:cNvSpPr/>
            <p:nvPr/>
          </p:nvSpPr>
          <p:spPr bwMode="auto">
            <a:xfrm>
              <a:off x="22735179" y="9428918"/>
              <a:ext cx="534082" cy="97111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2" name="Rectangle 61">
              <a:extLst>
                <a:ext uri="{FF2B5EF4-FFF2-40B4-BE49-F238E27FC236}">
                  <a16:creationId xmlns:a16="http://schemas.microsoft.com/office/drawing/2014/main" id="{DF509AB4-E2FC-1705-B112-97028E3F0BCF}"/>
                </a:ext>
              </a:extLst>
            </p:cNvPr>
            <p:cNvSpPr/>
            <p:nvPr/>
          </p:nvSpPr>
          <p:spPr bwMode="auto">
            <a:xfrm>
              <a:off x="22381410" y="9872046"/>
              <a:ext cx="534082" cy="97111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3" name="Rectangle 62">
              <a:extLst>
                <a:ext uri="{FF2B5EF4-FFF2-40B4-BE49-F238E27FC236}">
                  <a16:creationId xmlns:a16="http://schemas.microsoft.com/office/drawing/2014/main" id="{A1AAC7EA-B4F3-35FD-67F0-215182B01336}"/>
                </a:ext>
              </a:extLst>
            </p:cNvPr>
            <p:cNvSpPr/>
            <p:nvPr/>
          </p:nvSpPr>
          <p:spPr bwMode="auto">
            <a:xfrm>
              <a:off x="23237727" y="8107030"/>
              <a:ext cx="573578" cy="624669"/>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6" name="Rectangle 65">
              <a:extLst>
                <a:ext uri="{FF2B5EF4-FFF2-40B4-BE49-F238E27FC236}">
                  <a16:creationId xmlns:a16="http://schemas.microsoft.com/office/drawing/2014/main" id="{C6BBD0B8-7D0B-2A44-C4EE-02A5CD721034}"/>
                </a:ext>
              </a:extLst>
            </p:cNvPr>
            <p:cNvSpPr/>
            <p:nvPr/>
          </p:nvSpPr>
          <p:spPr bwMode="auto">
            <a:xfrm>
              <a:off x="20435568" y="8111595"/>
              <a:ext cx="3371655" cy="3380652"/>
            </a:xfrm>
            <a:prstGeom prst="rect">
              <a:avLst/>
            </a:prstGeom>
            <a:no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grpSp>
      <p:sp>
        <p:nvSpPr>
          <p:cNvPr id="3" name="Slide Number Placeholder 2">
            <a:extLst>
              <a:ext uri="{FF2B5EF4-FFF2-40B4-BE49-F238E27FC236}">
                <a16:creationId xmlns:a16="http://schemas.microsoft.com/office/drawing/2014/main" id="{50528DE4-543F-690A-4C49-DFCCC243BBAA}"/>
              </a:ext>
            </a:extLst>
          </p:cNvPr>
          <p:cNvSpPr>
            <a:spLocks noGrp="1"/>
          </p:cNvSpPr>
          <p:nvPr>
            <p:ph type="sldNum" sz="quarter" idx="4"/>
          </p:nvPr>
        </p:nvSpPr>
        <p:spPr/>
        <p:txBody>
          <a:bodyPr/>
          <a:lstStyle/>
          <a:p>
            <a:fld id="{86CB4B4D-7CA3-9044-876B-883B54F8677D}" type="slidenum">
              <a:rPr lang="en-US" smtClean="0"/>
              <a:pPr/>
              <a:t>12</a:t>
            </a:fld>
            <a:endParaRPr lang="en-US"/>
          </a:p>
        </p:txBody>
      </p:sp>
    </p:spTree>
    <p:extLst>
      <p:ext uri="{BB962C8B-B14F-4D97-AF65-F5344CB8AC3E}">
        <p14:creationId xmlns:p14="http://schemas.microsoft.com/office/powerpoint/2010/main" val="25299907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EB24A2-A143-B338-A4C7-6D88E3CC4C22}"/>
              </a:ext>
            </a:extLst>
          </p:cNvPr>
          <p:cNvSpPr>
            <a:spLocks noGrp="1"/>
          </p:cNvSpPr>
          <p:nvPr>
            <p:ph type="ftr" sz="quarter" idx="18"/>
          </p:nvPr>
        </p:nvSpPr>
        <p:spPr/>
        <p:txBody>
          <a:bodyPr/>
          <a:lstStyle/>
          <a:p>
            <a:r>
              <a:rPr lang="en-US"/>
              <a:t>IGARSS'25 Tutorial / © 2025 IBM Corporation</a:t>
            </a:r>
          </a:p>
        </p:txBody>
      </p:sp>
      <p:sp>
        <p:nvSpPr>
          <p:cNvPr id="5" name="Title 4">
            <a:extLst>
              <a:ext uri="{FF2B5EF4-FFF2-40B4-BE49-F238E27FC236}">
                <a16:creationId xmlns:a16="http://schemas.microsoft.com/office/drawing/2014/main" id="{57912AEE-64AB-1881-F748-53703D504EAB}"/>
              </a:ext>
            </a:extLst>
          </p:cNvPr>
          <p:cNvSpPr>
            <a:spLocks noGrp="1"/>
          </p:cNvSpPr>
          <p:nvPr>
            <p:ph type="title"/>
          </p:nvPr>
        </p:nvSpPr>
        <p:spPr/>
        <p:txBody>
          <a:bodyPr/>
          <a:lstStyle/>
          <a:p>
            <a:r>
              <a:rPr lang="en-CH" dirty="0"/>
              <a:t>How does TerraMind perform?</a:t>
            </a:r>
          </a:p>
        </p:txBody>
      </p:sp>
      <p:sp>
        <p:nvSpPr>
          <p:cNvPr id="2" name="Slide Number Placeholder 1">
            <a:extLst>
              <a:ext uri="{FF2B5EF4-FFF2-40B4-BE49-F238E27FC236}">
                <a16:creationId xmlns:a16="http://schemas.microsoft.com/office/drawing/2014/main" id="{88FDCD04-6F7B-3CE1-0678-87263B33E079}"/>
              </a:ext>
            </a:extLst>
          </p:cNvPr>
          <p:cNvSpPr>
            <a:spLocks noGrp="1"/>
          </p:cNvSpPr>
          <p:nvPr>
            <p:ph type="sldNum" sz="quarter" idx="4"/>
          </p:nvPr>
        </p:nvSpPr>
        <p:spPr/>
        <p:txBody>
          <a:bodyPr/>
          <a:lstStyle/>
          <a:p>
            <a:fld id="{86CB4B4D-7CA3-9044-876B-883B54F8677D}" type="slidenum">
              <a:rPr lang="en-US" smtClean="0"/>
              <a:pPr/>
              <a:t>13</a:t>
            </a:fld>
            <a:endParaRPr lang="en-US"/>
          </a:p>
        </p:txBody>
      </p:sp>
    </p:spTree>
    <p:extLst>
      <p:ext uri="{BB962C8B-B14F-4D97-AF65-F5344CB8AC3E}">
        <p14:creationId xmlns:p14="http://schemas.microsoft.com/office/powerpoint/2010/main" val="37471763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910EF1-121B-7F25-DF79-4B680C06B0FA}"/>
              </a:ext>
            </a:extLst>
          </p:cNvPr>
          <p:cNvSpPr>
            <a:spLocks noGrp="1"/>
          </p:cNvSpPr>
          <p:nvPr>
            <p:ph type="ftr" sz="quarter" idx="18"/>
          </p:nvPr>
        </p:nvSpPr>
        <p:spPr/>
        <p:txBody>
          <a:bodyPr/>
          <a:lstStyle/>
          <a:p>
            <a:r>
              <a:rPr lang="en-US"/>
              <a:t>IGARSS'25 Tutorial / © 2025 IBM Corporation</a:t>
            </a:r>
          </a:p>
        </p:txBody>
      </p:sp>
      <p:sp>
        <p:nvSpPr>
          <p:cNvPr id="4" name="Text Placeholder 3">
            <a:extLst>
              <a:ext uri="{FF2B5EF4-FFF2-40B4-BE49-F238E27FC236}">
                <a16:creationId xmlns:a16="http://schemas.microsoft.com/office/drawing/2014/main" id="{93F493C8-CBD6-7698-0A07-E68AA8D169AF}"/>
              </a:ext>
            </a:extLst>
          </p:cNvPr>
          <p:cNvSpPr>
            <a:spLocks noGrp="1"/>
          </p:cNvSpPr>
          <p:nvPr>
            <p:ph type="body" sz="quarter" idx="19"/>
          </p:nvPr>
        </p:nvSpPr>
        <p:spPr/>
        <p:txBody>
          <a:bodyPr/>
          <a:lstStyle/>
          <a:p>
            <a:r>
              <a:rPr lang="en-GB" b="0" i="0" u="none" strike="noStrike" dirty="0">
                <a:solidFill>
                  <a:srgbClr val="222222"/>
                </a:solidFill>
                <a:effectLst/>
                <a:latin typeface="Arial" panose="020B0604020202020204" pitchFamily="34" charset="0"/>
              </a:rPr>
              <a:t>Marsocci, V., Jia, Y., Bellier, G. L., Kerekes, D., Zeng, L., Hafner, S., ... &amp; </a:t>
            </a:r>
            <a:r>
              <a:rPr lang="en-GB" b="0" i="0" u="none" strike="noStrike" dirty="0" err="1">
                <a:solidFill>
                  <a:srgbClr val="222222"/>
                </a:solidFill>
                <a:effectLst/>
                <a:latin typeface="Arial" panose="020B0604020202020204" pitchFamily="34" charset="0"/>
              </a:rPr>
              <a:t>Nascetti</a:t>
            </a:r>
            <a:r>
              <a:rPr lang="en-GB" b="0" i="0" u="none" strike="noStrike" dirty="0">
                <a:solidFill>
                  <a:srgbClr val="222222"/>
                </a:solidFill>
                <a:effectLst/>
                <a:latin typeface="Arial" panose="020B0604020202020204" pitchFamily="34" charset="0"/>
              </a:rPr>
              <a:t>, A. (2024). PANGAEA: A global and inclusive benchmark for geospatial foundation models. </a:t>
            </a:r>
            <a:r>
              <a:rPr lang="en-GB" b="0" i="1" u="none" strike="noStrike" dirty="0" err="1">
                <a:solidFill>
                  <a:srgbClr val="222222"/>
                </a:solidFill>
                <a:effectLst/>
                <a:latin typeface="Arial" panose="020B0604020202020204" pitchFamily="34" charset="0"/>
              </a:rPr>
              <a:t>arXiv</a:t>
            </a:r>
            <a:r>
              <a:rPr lang="en-GB" b="0" i="1" u="none" strike="noStrike" dirty="0">
                <a:solidFill>
                  <a:srgbClr val="222222"/>
                </a:solidFill>
                <a:effectLst/>
                <a:latin typeface="Arial" panose="020B0604020202020204" pitchFamily="34" charset="0"/>
              </a:rPr>
              <a:t> preprint arXiv:2412.04204</a:t>
            </a:r>
            <a:r>
              <a:rPr lang="en-GB" b="0" i="0" u="none" strike="noStrike" dirty="0">
                <a:solidFill>
                  <a:srgbClr val="222222"/>
                </a:solidFill>
                <a:effectLst/>
                <a:latin typeface="Arial" panose="020B0604020202020204" pitchFamily="34" charset="0"/>
              </a:rPr>
              <a:t>.</a:t>
            </a:r>
            <a:endParaRPr lang="en-CH" dirty="0"/>
          </a:p>
        </p:txBody>
      </p:sp>
      <p:sp>
        <p:nvSpPr>
          <p:cNvPr id="6" name="Title 5">
            <a:extLst>
              <a:ext uri="{FF2B5EF4-FFF2-40B4-BE49-F238E27FC236}">
                <a16:creationId xmlns:a16="http://schemas.microsoft.com/office/drawing/2014/main" id="{54F97EFA-98B8-77CC-8AED-4A57B29E1079}"/>
              </a:ext>
            </a:extLst>
          </p:cNvPr>
          <p:cNvSpPr>
            <a:spLocks noGrp="1"/>
          </p:cNvSpPr>
          <p:nvPr>
            <p:ph type="title"/>
          </p:nvPr>
        </p:nvSpPr>
        <p:spPr>
          <a:xfrm>
            <a:off x="576072" y="576072"/>
            <a:ext cx="19784615" cy="1906588"/>
          </a:xfrm>
        </p:spPr>
        <p:txBody>
          <a:bodyPr/>
          <a:lstStyle/>
          <a:p>
            <a:r>
              <a:rPr lang="en-CH" dirty="0"/>
              <a:t>PANGAEA bench – nine diverse downstream tasks</a:t>
            </a:r>
          </a:p>
        </p:txBody>
      </p:sp>
      <p:pic>
        <p:nvPicPr>
          <p:cNvPr id="8" name="Picture 7">
            <a:extLst>
              <a:ext uri="{FF2B5EF4-FFF2-40B4-BE49-F238E27FC236}">
                <a16:creationId xmlns:a16="http://schemas.microsoft.com/office/drawing/2014/main" id="{1606F475-4079-626C-9B03-47185248640F}"/>
              </a:ext>
            </a:extLst>
          </p:cNvPr>
          <p:cNvPicPr>
            <a:picLocks noChangeAspect="1"/>
          </p:cNvPicPr>
          <p:nvPr/>
        </p:nvPicPr>
        <p:blipFill>
          <a:blip r:embed="rId3"/>
          <a:stretch>
            <a:fillRect/>
          </a:stretch>
        </p:blipFill>
        <p:spPr>
          <a:xfrm>
            <a:off x="21652500" y="3707900"/>
            <a:ext cx="2160000" cy="2160000"/>
          </a:xfrm>
          <a:prstGeom prst="rect">
            <a:avLst/>
          </a:prstGeom>
        </p:spPr>
      </p:pic>
      <p:pic>
        <p:nvPicPr>
          <p:cNvPr id="10" name="Picture 9">
            <a:extLst>
              <a:ext uri="{FF2B5EF4-FFF2-40B4-BE49-F238E27FC236}">
                <a16:creationId xmlns:a16="http://schemas.microsoft.com/office/drawing/2014/main" id="{355E4722-D428-887B-7C13-9B70D090A924}"/>
              </a:ext>
            </a:extLst>
          </p:cNvPr>
          <p:cNvPicPr>
            <a:picLocks noChangeAspect="1"/>
          </p:cNvPicPr>
          <p:nvPr/>
        </p:nvPicPr>
        <p:blipFill>
          <a:blip r:embed="rId4"/>
          <a:stretch>
            <a:fillRect/>
          </a:stretch>
        </p:blipFill>
        <p:spPr>
          <a:xfrm>
            <a:off x="21651103" y="9069514"/>
            <a:ext cx="2160000" cy="2160000"/>
          </a:xfrm>
          <a:prstGeom prst="rect">
            <a:avLst/>
          </a:prstGeom>
        </p:spPr>
      </p:pic>
      <p:sp>
        <p:nvSpPr>
          <p:cNvPr id="11" name="TextBox 10">
            <a:extLst>
              <a:ext uri="{FF2B5EF4-FFF2-40B4-BE49-F238E27FC236}">
                <a16:creationId xmlns:a16="http://schemas.microsoft.com/office/drawing/2014/main" id="{68879D55-85F4-3BD7-77BF-9D43D34E2327}"/>
              </a:ext>
            </a:extLst>
          </p:cNvPr>
          <p:cNvSpPr txBox="1"/>
          <p:nvPr/>
        </p:nvSpPr>
        <p:spPr>
          <a:xfrm>
            <a:off x="21652500" y="2901029"/>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AI4Farms</a:t>
            </a:r>
          </a:p>
        </p:txBody>
      </p:sp>
      <p:pic>
        <p:nvPicPr>
          <p:cNvPr id="13" name="Picture 12" descr="A close-up of a blue and green background&#10;&#10;AI-generated content may be incorrect.">
            <a:extLst>
              <a:ext uri="{FF2B5EF4-FFF2-40B4-BE49-F238E27FC236}">
                <a16:creationId xmlns:a16="http://schemas.microsoft.com/office/drawing/2014/main" id="{422D757E-2DD4-6038-F4AF-088A8CED0B87}"/>
              </a:ext>
            </a:extLst>
          </p:cNvPr>
          <p:cNvPicPr>
            <a:picLocks noChangeAspect="1"/>
          </p:cNvPicPr>
          <p:nvPr/>
        </p:nvPicPr>
        <p:blipFill>
          <a:blip r:embed="rId5"/>
          <a:stretch>
            <a:fillRect/>
          </a:stretch>
        </p:blipFill>
        <p:spPr>
          <a:xfrm>
            <a:off x="28301297" y="8724038"/>
            <a:ext cx="1800000" cy="1800000"/>
          </a:xfrm>
          <a:prstGeom prst="rect">
            <a:avLst/>
          </a:prstGeom>
        </p:spPr>
      </p:pic>
      <p:pic>
        <p:nvPicPr>
          <p:cNvPr id="15" name="Picture 14" descr="A close-up of a yellow and green wall&#10;&#10;AI-generated content may be incorrect.">
            <a:extLst>
              <a:ext uri="{FF2B5EF4-FFF2-40B4-BE49-F238E27FC236}">
                <a16:creationId xmlns:a16="http://schemas.microsoft.com/office/drawing/2014/main" id="{3E4B4BF3-BAC8-1F5E-AA9C-DED80B4D23D0}"/>
              </a:ext>
            </a:extLst>
          </p:cNvPr>
          <p:cNvPicPr>
            <a:picLocks noChangeAspect="1"/>
          </p:cNvPicPr>
          <p:nvPr/>
        </p:nvPicPr>
        <p:blipFill>
          <a:blip r:embed="rId6"/>
          <a:stretch>
            <a:fillRect/>
          </a:stretch>
        </p:blipFill>
        <p:spPr>
          <a:xfrm>
            <a:off x="28301297" y="6848372"/>
            <a:ext cx="1800000" cy="1800000"/>
          </a:xfrm>
          <a:prstGeom prst="rect">
            <a:avLst/>
          </a:prstGeom>
        </p:spPr>
      </p:pic>
      <p:pic>
        <p:nvPicPr>
          <p:cNvPr id="17" name="Picture 16" descr="A satellite image of a farm&#10;&#10;AI-generated content may be incorrect.">
            <a:extLst>
              <a:ext uri="{FF2B5EF4-FFF2-40B4-BE49-F238E27FC236}">
                <a16:creationId xmlns:a16="http://schemas.microsoft.com/office/drawing/2014/main" id="{3861D21E-8FDF-4E13-197D-09DC91BEC9F9}"/>
              </a:ext>
            </a:extLst>
          </p:cNvPr>
          <p:cNvPicPr>
            <a:picLocks noChangeAspect="1"/>
          </p:cNvPicPr>
          <p:nvPr/>
        </p:nvPicPr>
        <p:blipFill>
          <a:blip r:embed="rId7"/>
          <a:stretch>
            <a:fillRect/>
          </a:stretch>
        </p:blipFill>
        <p:spPr>
          <a:xfrm>
            <a:off x="28301297" y="4997705"/>
            <a:ext cx="1800000" cy="1800000"/>
          </a:xfrm>
          <a:prstGeom prst="rect">
            <a:avLst/>
          </a:prstGeom>
        </p:spPr>
      </p:pic>
      <p:sp>
        <p:nvSpPr>
          <p:cNvPr id="18" name="TextBox 17">
            <a:extLst>
              <a:ext uri="{FF2B5EF4-FFF2-40B4-BE49-F238E27FC236}">
                <a16:creationId xmlns:a16="http://schemas.microsoft.com/office/drawing/2014/main" id="{72BD3DD3-AABE-B9EF-D1CA-E8C666B20B2D}"/>
              </a:ext>
            </a:extLst>
          </p:cNvPr>
          <p:cNvSpPr txBox="1"/>
          <p:nvPr/>
        </p:nvSpPr>
        <p:spPr>
          <a:xfrm>
            <a:off x="27937064" y="4219438"/>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BioMasters</a:t>
            </a:r>
          </a:p>
        </p:txBody>
      </p:sp>
      <p:pic>
        <p:nvPicPr>
          <p:cNvPr id="22" name="Picture 21" descr="A colorful background with many spots&#10;&#10;AI-generated content may be incorrect.">
            <a:extLst>
              <a:ext uri="{FF2B5EF4-FFF2-40B4-BE49-F238E27FC236}">
                <a16:creationId xmlns:a16="http://schemas.microsoft.com/office/drawing/2014/main" id="{D4BD1415-5719-A09C-47FE-051E628D0E60}"/>
              </a:ext>
            </a:extLst>
          </p:cNvPr>
          <p:cNvPicPr>
            <a:picLocks noChangeAspect="1"/>
          </p:cNvPicPr>
          <p:nvPr/>
        </p:nvPicPr>
        <p:blipFill>
          <a:blip r:embed="rId8"/>
          <a:stretch>
            <a:fillRect/>
          </a:stretch>
        </p:blipFill>
        <p:spPr>
          <a:xfrm>
            <a:off x="16744424" y="6748707"/>
            <a:ext cx="1800000" cy="1800000"/>
          </a:xfrm>
          <a:prstGeom prst="rect">
            <a:avLst/>
          </a:prstGeom>
        </p:spPr>
      </p:pic>
      <p:pic>
        <p:nvPicPr>
          <p:cNvPr id="24" name="Picture 23" descr="A screenshot of a video game&#10;&#10;AI-generated content may be incorrect.">
            <a:extLst>
              <a:ext uri="{FF2B5EF4-FFF2-40B4-BE49-F238E27FC236}">
                <a16:creationId xmlns:a16="http://schemas.microsoft.com/office/drawing/2014/main" id="{41F7FAA8-DDBA-8C35-67B0-0006B01C978E}"/>
              </a:ext>
            </a:extLst>
          </p:cNvPr>
          <p:cNvPicPr>
            <a:picLocks noChangeAspect="1"/>
          </p:cNvPicPr>
          <p:nvPr/>
        </p:nvPicPr>
        <p:blipFill>
          <a:blip r:embed="rId9"/>
          <a:stretch>
            <a:fillRect/>
          </a:stretch>
        </p:blipFill>
        <p:spPr>
          <a:xfrm>
            <a:off x="16383811" y="9069514"/>
            <a:ext cx="2160000" cy="2160000"/>
          </a:xfrm>
          <a:prstGeom prst="rect">
            <a:avLst/>
          </a:prstGeom>
        </p:spPr>
      </p:pic>
      <p:sp>
        <p:nvSpPr>
          <p:cNvPr id="25" name="TextBox 24">
            <a:extLst>
              <a:ext uri="{FF2B5EF4-FFF2-40B4-BE49-F238E27FC236}">
                <a16:creationId xmlns:a16="http://schemas.microsoft.com/office/drawing/2014/main" id="{556E54CF-F41E-D96B-D736-66EA2E3C4803}"/>
              </a:ext>
            </a:extLst>
          </p:cNvPr>
          <p:cNvSpPr txBox="1"/>
          <p:nvPr/>
        </p:nvSpPr>
        <p:spPr>
          <a:xfrm>
            <a:off x="16382187" y="2901029"/>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CTM-SS</a:t>
            </a:r>
          </a:p>
        </p:txBody>
      </p:sp>
      <p:pic>
        <p:nvPicPr>
          <p:cNvPr id="27" name="Picture 26" descr="A map of a city&#10;&#10;AI-generated content may be incorrect.">
            <a:extLst>
              <a:ext uri="{FF2B5EF4-FFF2-40B4-BE49-F238E27FC236}">
                <a16:creationId xmlns:a16="http://schemas.microsoft.com/office/drawing/2014/main" id="{13021EA0-3104-E96D-2351-5FC609F40F48}"/>
              </a:ext>
            </a:extLst>
          </p:cNvPr>
          <p:cNvPicPr>
            <a:picLocks noChangeAspect="1"/>
          </p:cNvPicPr>
          <p:nvPr/>
        </p:nvPicPr>
        <p:blipFill>
          <a:blip r:embed="rId10"/>
          <a:stretch>
            <a:fillRect/>
          </a:stretch>
        </p:blipFill>
        <p:spPr>
          <a:xfrm>
            <a:off x="13744297" y="9069514"/>
            <a:ext cx="2165869" cy="2160000"/>
          </a:xfrm>
          <a:prstGeom prst="rect">
            <a:avLst/>
          </a:prstGeom>
        </p:spPr>
      </p:pic>
      <p:pic>
        <p:nvPicPr>
          <p:cNvPr id="29" name="Picture 28" descr="Aerial view of a forest and water&#10;&#10;AI-generated content may be incorrect.">
            <a:extLst>
              <a:ext uri="{FF2B5EF4-FFF2-40B4-BE49-F238E27FC236}">
                <a16:creationId xmlns:a16="http://schemas.microsoft.com/office/drawing/2014/main" id="{53F67F1C-53A7-EA0D-5DD2-F97D83AB8EEC}"/>
              </a:ext>
            </a:extLst>
          </p:cNvPr>
          <p:cNvPicPr>
            <a:picLocks noChangeAspect="1"/>
          </p:cNvPicPr>
          <p:nvPr/>
        </p:nvPicPr>
        <p:blipFill>
          <a:blip r:embed="rId11"/>
          <a:stretch>
            <a:fillRect/>
          </a:stretch>
        </p:blipFill>
        <p:spPr>
          <a:xfrm>
            <a:off x="13744425" y="3707900"/>
            <a:ext cx="2160000" cy="2160000"/>
          </a:xfrm>
          <a:prstGeom prst="rect">
            <a:avLst/>
          </a:prstGeom>
        </p:spPr>
      </p:pic>
      <p:sp>
        <p:nvSpPr>
          <p:cNvPr id="30" name="TextBox 29">
            <a:extLst>
              <a:ext uri="{FF2B5EF4-FFF2-40B4-BE49-F238E27FC236}">
                <a16:creationId xmlns:a16="http://schemas.microsoft.com/office/drawing/2014/main" id="{2AE59B7A-5F0C-5A39-8D75-A2D78E8F0E35}"/>
              </a:ext>
            </a:extLst>
          </p:cNvPr>
          <p:cNvSpPr txBox="1"/>
          <p:nvPr/>
        </p:nvSpPr>
        <p:spPr>
          <a:xfrm>
            <a:off x="13747029" y="2901029"/>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DynamicEN</a:t>
            </a:r>
          </a:p>
        </p:txBody>
      </p:sp>
      <p:pic>
        <p:nvPicPr>
          <p:cNvPr id="32" name="Picture 31" descr="An aerial view of a city&#10;&#10;AI-generated content may be incorrect.">
            <a:extLst>
              <a:ext uri="{FF2B5EF4-FFF2-40B4-BE49-F238E27FC236}">
                <a16:creationId xmlns:a16="http://schemas.microsoft.com/office/drawing/2014/main" id="{E510A1F4-BB82-820F-053A-6713229B1337}"/>
              </a:ext>
            </a:extLst>
          </p:cNvPr>
          <p:cNvPicPr>
            <a:picLocks noChangeAspect="1"/>
          </p:cNvPicPr>
          <p:nvPr/>
        </p:nvPicPr>
        <p:blipFill>
          <a:blip r:embed="rId12"/>
          <a:stretch>
            <a:fillRect/>
          </a:stretch>
        </p:blipFill>
        <p:spPr>
          <a:xfrm>
            <a:off x="11108400" y="3707900"/>
            <a:ext cx="2160000" cy="2160000"/>
          </a:xfrm>
          <a:prstGeom prst="rect">
            <a:avLst/>
          </a:prstGeom>
        </p:spPr>
      </p:pic>
      <p:pic>
        <p:nvPicPr>
          <p:cNvPr id="34" name="Picture 33" descr="A map of a city&#10;&#10;AI-generated content may be incorrect.">
            <a:extLst>
              <a:ext uri="{FF2B5EF4-FFF2-40B4-BE49-F238E27FC236}">
                <a16:creationId xmlns:a16="http://schemas.microsoft.com/office/drawing/2014/main" id="{5FFD2421-00E8-C60A-FC0F-489693A143CB}"/>
              </a:ext>
            </a:extLst>
          </p:cNvPr>
          <p:cNvPicPr>
            <a:picLocks noChangeAspect="1"/>
          </p:cNvPicPr>
          <p:nvPr/>
        </p:nvPicPr>
        <p:blipFill>
          <a:blip r:embed="rId13"/>
          <a:stretch>
            <a:fillRect/>
          </a:stretch>
        </p:blipFill>
        <p:spPr>
          <a:xfrm>
            <a:off x="11110652" y="9069514"/>
            <a:ext cx="2160000" cy="2160000"/>
          </a:xfrm>
          <a:prstGeom prst="rect">
            <a:avLst/>
          </a:prstGeom>
        </p:spPr>
      </p:pic>
      <p:sp>
        <p:nvSpPr>
          <p:cNvPr id="35" name="TextBox 34">
            <a:extLst>
              <a:ext uri="{FF2B5EF4-FFF2-40B4-BE49-F238E27FC236}">
                <a16:creationId xmlns:a16="http://schemas.microsoft.com/office/drawing/2014/main" id="{4190C2EB-C9FB-6A61-D49B-236B9A700971}"/>
              </a:ext>
            </a:extLst>
          </p:cNvPr>
          <p:cNvSpPr txBox="1"/>
          <p:nvPr/>
        </p:nvSpPr>
        <p:spPr>
          <a:xfrm>
            <a:off x="11111871" y="2901029"/>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FBP</a:t>
            </a:r>
          </a:p>
        </p:txBody>
      </p:sp>
      <p:pic>
        <p:nvPicPr>
          <p:cNvPr id="37" name="Picture 36" descr="A satellite view of a green land&#10;&#10;AI-generated content may be incorrect.">
            <a:extLst>
              <a:ext uri="{FF2B5EF4-FFF2-40B4-BE49-F238E27FC236}">
                <a16:creationId xmlns:a16="http://schemas.microsoft.com/office/drawing/2014/main" id="{84E314C2-FADF-7DA4-25C5-A09037331611}"/>
              </a:ext>
            </a:extLst>
          </p:cNvPr>
          <p:cNvPicPr>
            <a:picLocks noChangeAspect="1"/>
          </p:cNvPicPr>
          <p:nvPr/>
        </p:nvPicPr>
        <p:blipFill>
          <a:blip r:embed="rId14"/>
          <a:stretch>
            <a:fillRect/>
          </a:stretch>
        </p:blipFill>
        <p:spPr>
          <a:xfrm>
            <a:off x="564300" y="3707900"/>
            <a:ext cx="2160000" cy="2160000"/>
          </a:xfrm>
          <a:prstGeom prst="rect">
            <a:avLst/>
          </a:prstGeom>
        </p:spPr>
      </p:pic>
      <p:pic>
        <p:nvPicPr>
          <p:cNvPr id="39" name="Picture 38" descr="A white outline of a map&#10;&#10;AI-generated content may be incorrect.">
            <a:extLst>
              <a:ext uri="{FF2B5EF4-FFF2-40B4-BE49-F238E27FC236}">
                <a16:creationId xmlns:a16="http://schemas.microsoft.com/office/drawing/2014/main" id="{E0B1BCB7-FDCD-2A88-0AEC-55F484FE32C3}"/>
              </a:ext>
            </a:extLst>
          </p:cNvPr>
          <p:cNvPicPr>
            <a:picLocks noChangeAspect="1"/>
          </p:cNvPicPr>
          <p:nvPr/>
        </p:nvPicPr>
        <p:blipFill>
          <a:blip r:embed="rId15"/>
          <a:stretch>
            <a:fillRect/>
          </a:stretch>
        </p:blipFill>
        <p:spPr>
          <a:xfrm>
            <a:off x="576072" y="9069514"/>
            <a:ext cx="2160000" cy="2160000"/>
          </a:xfrm>
          <a:prstGeom prst="rect">
            <a:avLst/>
          </a:prstGeom>
        </p:spPr>
      </p:pic>
      <p:sp>
        <p:nvSpPr>
          <p:cNvPr id="40" name="TextBox 39">
            <a:extLst>
              <a:ext uri="{FF2B5EF4-FFF2-40B4-BE49-F238E27FC236}">
                <a16:creationId xmlns:a16="http://schemas.microsoft.com/office/drawing/2014/main" id="{5D1CF13A-6997-4945-BAB4-71E0E888D621}"/>
              </a:ext>
            </a:extLst>
          </p:cNvPr>
          <p:cNvSpPr txBox="1"/>
          <p:nvPr/>
        </p:nvSpPr>
        <p:spPr>
          <a:xfrm>
            <a:off x="571239" y="2901029"/>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BurnScars</a:t>
            </a:r>
          </a:p>
        </p:txBody>
      </p:sp>
      <p:pic>
        <p:nvPicPr>
          <p:cNvPr id="42" name="Picture 41" descr="A black background with blue and yellow lights&#10;&#10;AI-generated content may be incorrect.">
            <a:extLst>
              <a:ext uri="{FF2B5EF4-FFF2-40B4-BE49-F238E27FC236}">
                <a16:creationId xmlns:a16="http://schemas.microsoft.com/office/drawing/2014/main" id="{DBD5FBE3-767B-47C3-2E71-534D414F356B}"/>
              </a:ext>
            </a:extLst>
          </p:cNvPr>
          <p:cNvPicPr>
            <a:picLocks noChangeAspect="1"/>
          </p:cNvPicPr>
          <p:nvPr/>
        </p:nvPicPr>
        <p:blipFill>
          <a:blip r:embed="rId16"/>
          <a:stretch>
            <a:fillRect/>
          </a:stretch>
        </p:blipFill>
        <p:spPr>
          <a:xfrm>
            <a:off x="3209717" y="9069514"/>
            <a:ext cx="2160000" cy="2160000"/>
          </a:xfrm>
          <a:prstGeom prst="rect">
            <a:avLst/>
          </a:prstGeom>
        </p:spPr>
      </p:pic>
      <p:pic>
        <p:nvPicPr>
          <p:cNvPr id="44" name="Picture 43" descr="A few rockets in the sky&#10;&#10;AI-generated content may be incorrect.">
            <a:extLst>
              <a:ext uri="{FF2B5EF4-FFF2-40B4-BE49-F238E27FC236}">
                <a16:creationId xmlns:a16="http://schemas.microsoft.com/office/drawing/2014/main" id="{4A4A1FB3-4B21-D17B-BABC-9AFED05E6FD8}"/>
              </a:ext>
            </a:extLst>
          </p:cNvPr>
          <p:cNvPicPr>
            <a:picLocks noChangeAspect="1"/>
          </p:cNvPicPr>
          <p:nvPr/>
        </p:nvPicPr>
        <p:blipFill>
          <a:blip r:embed="rId17"/>
          <a:stretch>
            <a:fillRect/>
          </a:stretch>
        </p:blipFill>
        <p:spPr>
          <a:xfrm>
            <a:off x="3200325" y="3707900"/>
            <a:ext cx="2160000" cy="2160000"/>
          </a:xfrm>
          <a:prstGeom prst="rect">
            <a:avLst/>
          </a:prstGeom>
        </p:spPr>
      </p:pic>
      <p:sp>
        <p:nvSpPr>
          <p:cNvPr id="45" name="TextBox 44">
            <a:extLst>
              <a:ext uri="{FF2B5EF4-FFF2-40B4-BE49-F238E27FC236}">
                <a16:creationId xmlns:a16="http://schemas.microsoft.com/office/drawing/2014/main" id="{77DD2B03-2100-4945-B129-6253CBAB34E3}"/>
              </a:ext>
            </a:extLst>
          </p:cNvPr>
          <p:cNvSpPr txBox="1"/>
          <p:nvPr/>
        </p:nvSpPr>
        <p:spPr>
          <a:xfrm>
            <a:off x="3206397" y="2901029"/>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MADOS</a:t>
            </a:r>
          </a:p>
        </p:txBody>
      </p:sp>
      <p:pic>
        <p:nvPicPr>
          <p:cNvPr id="47" name="Picture 46" descr="A pixelated image of a colorful pattern&#10;&#10;AI-generated content may be incorrect.">
            <a:extLst>
              <a:ext uri="{FF2B5EF4-FFF2-40B4-BE49-F238E27FC236}">
                <a16:creationId xmlns:a16="http://schemas.microsoft.com/office/drawing/2014/main" id="{2235DF89-6DA9-7826-F6E4-AFC46171E371}"/>
              </a:ext>
            </a:extLst>
          </p:cNvPr>
          <p:cNvPicPr>
            <a:picLocks noChangeAspect="1"/>
          </p:cNvPicPr>
          <p:nvPr/>
        </p:nvPicPr>
        <p:blipFill>
          <a:blip r:embed="rId18"/>
          <a:stretch>
            <a:fillRect/>
          </a:stretch>
        </p:blipFill>
        <p:spPr>
          <a:xfrm>
            <a:off x="5843362" y="9069514"/>
            <a:ext cx="2160000" cy="2160000"/>
          </a:xfrm>
          <a:prstGeom prst="rect">
            <a:avLst/>
          </a:prstGeom>
        </p:spPr>
      </p:pic>
      <p:sp>
        <p:nvSpPr>
          <p:cNvPr id="52" name="TextBox 51">
            <a:extLst>
              <a:ext uri="{FF2B5EF4-FFF2-40B4-BE49-F238E27FC236}">
                <a16:creationId xmlns:a16="http://schemas.microsoft.com/office/drawing/2014/main" id="{CE330477-F5DE-DF92-5398-52B733EC286D}"/>
              </a:ext>
            </a:extLst>
          </p:cNvPr>
          <p:cNvSpPr txBox="1"/>
          <p:nvPr/>
        </p:nvSpPr>
        <p:spPr>
          <a:xfrm>
            <a:off x="5841555" y="2901029"/>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PASTIS</a:t>
            </a:r>
          </a:p>
        </p:txBody>
      </p:sp>
      <p:pic>
        <p:nvPicPr>
          <p:cNvPr id="54" name="Picture 53" descr="A red and green background&#10;&#10;AI-generated content may be incorrect.">
            <a:extLst>
              <a:ext uri="{FF2B5EF4-FFF2-40B4-BE49-F238E27FC236}">
                <a16:creationId xmlns:a16="http://schemas.microsoft.com/office/drawing/2014/main" id="{C7E8AABC-4E43-2FAA-0DCF-0D64C0377B6C}"/>
              </a:ext>
            </a:extLst>
          </p:cNvPr>
          <p:cNvPicPr>
            <a:picLocks noChangeAspect="1"/>
          </p:cNvPicPr>
          <p:nvPr/>
        </p:nvPicPr>
        <p:blipFill>
          <a:blip r:embed="rId19"/>
          <a:stretch>
            <a:fillRect/>
          </a:stretch>
        </p:blipFill>
        <p:spPr>
          <a:xfrm>
            <a:off x="8477007" y="9069514"/>
            <a:ext cx="2160000" cy="2160000"/>
          </a:xfrm>
          <a:prstGeom prst="rect">
            <a:avLst/>
          </a:prstGeom>
        </p:spPr>
      </p:pic>
      <p:pic>
        <p:nvPicPr>
          <p:cNvPr id="56" name="Picture 55" descr="A river flowing through a forest&#10;&#10;AI-generated content may be incorrect.">
            <a:extLst>
              <a:ext uri="{FF2B5EF4-FFF2-40B4-BE49-F238E27FC236}">
                <a16:creationId xmlns:a16="http://schemas.microsoft.com/office/drawing/2014/main" id="{2D71C2EF-D762-AE57-5D12-CEE86C795687}"/>
              </a:ext>
            </a:extLst>
          </p:cNvPr>
          <p:cNvPicPr>
            <a:picLocks noChangeAspect="1"/>
          </p:cNvPicPr>
          <p:nvPr/>
        </p:nvPicPr>
        <p:blipFill>
          <a:blip r:embed="rId20"/>
          <a:stretch>
            <a:fillRect/>
          </a:stretch>
        </p:blipFill>
        <p:spPr>
          <a:xfrm>
            <a:off x="8472375" y="3707900"/>
            <a:ext cx="2160000" cy="2160000"/>
          </a:xfrm>
          <a:prstGeom prst="rect">
            <a:avLst/>
          </a:prstGeom>
        </p:spPr>
      </p:pic>
      <p:pic>
        <p:nvPicPr>
          <p:cNvPr id="58" name="Picture 57" descr="A green and white image of a river&#10;&#10;AI-generated content may be incorrect.">
            <a:extLst>
              <a:ext uri="{FF2B5EF4-FFF2-40B4-BE49-F238E27FC236}">
                <a16:creationId xmlns:a16="http://schemas.microsoft.com/office/drawing/2014/main" id="{A340341E-F232-9ACB-6C5D-606625DB7145}"/>
              </a:ext>
            </a:extLst>
          </p:cNvPr>
          <p:cNvPicPr>
            <a:picLocks noChangeAspect="1"/>
          </p:cNvPicPr>
          <p:nvPr/>
        </p:nvPicPr>
        <p:blipFill>
          <a:blip r:embed="rId21"/>
          <a:stretch>
            <a:fillRect/>
          </a:stretch>
        </p:blipFill>
        <p:spPr>
          <a:xfrm>
            <a:off x="8476713" y="6388707"/>
            <a:ext cx="2160000" cy="2160000"/>
          </a:xfrm>
          <a:prstGeom prst="rect">
            <a:avLst/>
          </a:prstGeom>
        </p:spPr>
      </p:pic>
      <p:sp>
        <p:nvSpPr>
          <p:cNvPr id="59" name="TextBox 58">
            <a:extLst>
              <a:ext uri="{FF2B5EF4-FFF2-40B4-BE49-F238E27FC236}">
                <a16:creationId xmlns:a16="http://schemas.microsoft.com/office/drawing/2014/main" id="{F273352E-EFC7-00F8-9385-0BE1FFFFF5DF}"/>
              </a:ext>
            </a:extLst>
          </p:cNvPr>
          <p:cNvSpPr txBox="1"/>
          <p:nvPr/>
        </p:nvSpPr>
        <p:spPr>
          <a:xfrm>
            <a:off x="8476713" y="2901029"/>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Sen1Fl11</a:t>
            </a:r>
          </a:p>
        </p:txBody>
      </p:sp>
      <p:pic>
        <p:nvPicPr>
          <p:cNvPr id="65" name="Picture 64" descr="An aerial view of a city&#10;&#10;AI-generated content may be incorrect.">
            <a:extLst>
              <a:ext uri="{FF2B5EF4-FFF2-40B4-BE49-F238E27FC236}">
                <a16:creationId xmlns:a16="http://schemas.microsoft.com/office/drawing/2014/main" id="{E78D66AA-D6F6-12FC-22D5-B15511A36BBC}"/>
              </a:ext>
            </a:extLst>
          </p:cNvPr>
          <p:cNvPicPr>
            <a:picLocks noChangeAspect="1"/>
          </p:cNvPicPr>
          <p:nvPr/>
        </p:nvPicPr>
        <p:blipFill>
          <a:blip r:embed="rId22"/>
          <a:srcRect l="2959" t="2959" r="3113" b="3113"/>
          <a:stretch/>
        </p:blipFill>
        <p:spPr>
          <a:xfrm>
            <a:off x="19376475" y="4056706"/>
            <a:ext cx="1800000" cy="1800000"/>
          </a:xfrm>
          <a:prstGeom prst="rect">
            <a:avLst/>
          </a:prstGeom>
        </p:spPr>
      </p:pic>
      <p:sp>
        <p:nvSpPr>
          <p:cNvPr id="66" name="TextBox 65">
            <a:extLst>
              <a:ext uri="{FF2B5EF4-FFF2-40B4-BE49-F238E27FC236}">
                <a16:creationId xmlns:a16="http://schemas.microsoft.com/office/drawing/2014/main" id="{65887973-4BEB-E667-F117-4039B855F77C}"/>
              </a:ext>
            </a:extLst>
          </p:cNvPr>
          <p:cNvSpPr txBox="1"/>
          <p:nvPr/>
        </p:nvSpPr>
        <p:spPr>
          <a:xfrm>
            <a:off x="19017345" y="2901029"/>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SpaceNet7</a:t>
            </a:r>
          </a:p>
        </p:txBody>
      </p:sp>
      <p:pic>
        <p:nvPicPr>
          <p:cNvPr id="68" name="Picture 67" descr="A purple and yellow squares&#10;&#10;AI-generated content may be incorrect.">
            <a:extLst>
              <a:ext uri="{FF2B5EF4-FFF2-40B4-BE49-F238E27FC236}">
                <a16:creationId xmlns:a16="http://schemas.microsoft.com/office/drawing/2014/main" id="{B78BF5EE-2EAB-837B-534F-B9BC4FCD4C21}"/>
              </a:ext>
            </a:extLst>
          </p:cNvPr>
          <p:cNvPicPr>
            <a:picLocks noChangeAspect="1"/>
          </p:cNvPicPr>
          <p:nvPr/>
        </p:nvPicPr>
        <p:blipFill>
          <a:blip r:embed="rId23"/>
          <a:stretch>
            <a:fillRect/>
          </a:stretch>
        </p:blipFill>
        <p:spPr>
          <a:xfrm>
            <a:off x="31160158" y="8562809"/>
            <a:ext cx="1800000" cy="1800000"/>
          </a:xfrm>
          <a:prstGeom prst="rect">
            <a:avLst/>
          </a:prstGeom>
        </p:spPr>
      </p:pic>
      <p:pic>
        <p:nvPicPr>
          <p:cNvPr id="70" name="Picture 69" descr="An aerial view of a destroyed area&#10;&#10;AI-generated content may be incorrect.">
            <a:extLst>
              <a:ext uri="{FF2B5EF4-FFF2-40B4-BE49-F238E27FC236}">
                <a16:creationId xmlns:a16="http://schemas.microsoft.com/office/drawing/2014/main" id="{EB3AD041-B950-0A3E-419B-887CC6774254}"/>
              </a:ext>
            </a:extLst>
          </p:cNvPr>
          <p:cNvPicPr>
            <a:picLocks noChangeAspect="1"/>
          </p:cNvPicPr>
          <p:nvPr/>
        </p:nvPicPr>
        <p:blipFill>
          <a:blip r:embed="rId24"/>
          <a:stretch>
            <a:fillRect/>
          </a:stretch>
        </p:blipFill>
        <p:spPr>
          <a:xfrm>
            <a:off x="31281009" y="4997705"/>
            <a:ext cx="1800000" cy="1800000"/>
          </a:xfrm>
          <a:prstGeom prst="rect">
            <a:avLst/>
          </a:prstGeom>
        </p:spPr>
      </p:pic>
      <p:sp>
        <p:nvSpPr>
          <p:cNvPr id="71" name="TextBox 70">
            <a:extLst>
              <a:ext uri="{FF2B5EF4-FFF2-40B4-BE49-F238E27FC236}">
                <a16:creationId xmlns:a16="http://schemas.microsoft.com/office/drawing/2014/main" id="{C97083F5-E916-A272-88DF-D93E908B2D7F}"/>
              </a:ext>
            </a:extLst>
          </p:cNvPr>
          <p:cNvSpPr txBox="1"/>
          <p:nvPr/>
        </p:nvSpPr>
        <p:spPr>
          <a:xfrm>
            <a:off x="31001668" y="4219438"/>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xView</a:t>
            </a:r>
          </a:p>
        </p:txBody>
      </p:sp>
      <p:sp>
        <p:nvSpPr>
          <p:cNvPr id="72" name="Rounded Rectangle 71">
            <a:extLst>
              <a:ext uri="{FF2B5EF4-FFF2-40B4-BE49-F238E27FC236}">
                <a16:creationId xmlns:a16="http://schemas.microsoft.com/office/drawing/2014/main" id="{4DEAAEF6-E018-1635-BA34-103F28EC6C0B}"/>
              </a:ext>
            </a:extLst>
          </p:cNvPr>
          <p:cNvSpPr/>
          <p:nvPr/>
        </p:nvSpPr>
        <p:spPr bwMode="auto">
          <a:xfrm>
            <a:off x="1401235" y="5575802"/>
            <a:ext cx="1561078" cy="524933"/>
          </a:xfrm>
          <a:prstGeom prst="roundRect">
            <a:avLst>
              <a:gd name="adj" fmla="val 50000"/>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HLS</a:t>
            </a:r>
          </a:p>
        </p:txBody>
      </p:sp>
      <p:sp>
        <p:nvSpPr>
          <p:cNvPr id="73" name="Rounded Rectangle 72">
            <a:extLst>
              <a:ext uri="{FF2B5EF4-FFF2-40B4-BE49-F238E27FC236}">
                <a16:creationId xmlns:a16="http://schemas.microsoft.com/office/drawing/2014/main" id="{DFEEF330-31EE-6411-2079-9FF200AADCD9}"/>
              </a:ext>
            </a:extLst>
          </p:cNvPr>
          <p:cNvSpPr/>
          <p:nvPr/>
        </p:nvSpPr>
        <p:spPr bwMode="auto">
          <a:xfrm>
            <a:off x="4037259" y="5601964"/>
            <a:ext cx="1561078" cy="524933"/>
          </a:xfrm>
          <a:prstGeom prst="roundRect">
            <a:avLst>
              <a:gd name="adj" fmla="val 50000"/>
            </a:avLst>
          </a:prstGeom>
          <a:solidFill>
            <a:srgbClr val="FFF0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S-2 L2R</a:t>
            </a:r>
          </a:p>
        </p:txBody>
      </p:sp>
      <p:sp>
        <p:nvSpPr>
          <p:cNvPr id="75" name="Rounded Rectangle 74">
            <a:extLst>
              <a:ext uri="{FF2B5EF4-FFF2-40B4-BE49-F238E27FC236}">
                <a16:creationId xmlns:a16="http://schemas.microsoft.com/office/drawing/2014/main" id="{5F5F3363-C3F9-6606-1EA0-60A6DDC9C606}"/>
              </a:ext>
            </a:extLst>
          </p:cNvPr>
          <p:cNvSpPr/>
          <p:nvPr/>
        </p:nvSpPr>
        <p:spPr bwMode="auto">
          <a:xfrm>
            <a:off x="9303525" y="5601964"/>
            <a:ext cx="1561078" cy="524933"/>
          </a:xfrm>
          <a:prstGeom prst="roundRect">
            <a:avLst>
              <a:gd name="adj" fmla="val 50000"/>
            </a:avLst>
          </a:prstGeom>
          <a:solidFill>
            <a:srgbClr val="FFF0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S-2 L1C</a:t>
            </a:r>
          </a:p>
        </p:txBody>
      </p:sp>
      <p:sp>
        <p:nvSpPr>
          <p:cNvPr id="79" name="Rounded Rectangle 78">
            <a:extLst>
              <a:ext uri="{FF2B5EF4-FFF2-40B4-BE49-F238E27FC236}">
                <a16:creationId xmlns:a16="http://schemas.microsoft.com/office/drawing/2014/main" id="{FE82540B-08CC-8EBB-AE6F-DA58ED7C7E0C}"/>
              </a:ext>
            </a:extLst>
          </p:cNvPr>
          <p:cNvSpPr/>
          <p:nvPr/>
        </p:nvSpPr>
        <p:spPr bwMode="auto">
          <a:xfrm>
            <a:off x="11771393" y="5575802"/>
            <a:ext cx="1740387" cy="524933"/>
          </a:xfrm>
          <a:prstGeom prst="roundRect">
            <a:avLst>
              <a:gd name="adj" fmla="val 50000"/>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Gaofen-2</a:t>
            </a:r>
          </a:p>
        </p:txBody>
      </p:sp>
      <p:sp>
        <p:nvSpPr>
          <p:cNvPr id="80" name="Rounded Rectangle 79">
            <a:extLst>
              <a:ext uri="{FF2B5EF4-FFF2-40B4-BE49-F238E27FC236}">
                <a16:creationId xmlns:a16="http://schemas.microsoft.com/office/drawing/2014/main" id="{3FA388F1-8A40-95FA-5F82-22B716F08494}"/>
              </a:ext>
            </a:extLst>
          </p:cNvPr>
          <p:cNvSpPr/>
          <p:nvPr/>
        </p:nvSpPr>
        <p:spPr bwMode="auto">
          <a:xfrm>
            <a:off x="14586726" y="5601964"/>
            <a:ext cx="1561078" cy="524933"/>
          </a:xfrm>
          <a:prstGeom prst="roundRect">
            <a:avLst>
              <a:gd name="adj" fmla="val 50000"/>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Planet</a:t>
            </a:r>
          </a:p>
        </p:txBody>
      </p:sp>
      <p:sp>
        <p:nvSpPr>
          <p:cNvPr id="82" name="Rounded Rectangle 81">
            <a:extLst>
              <a:ext uri="{FF2B5EF4-FFF2-40B4-BE49-F238E27FC236}">
                <a16:creationId xmlns:a16="http://schemas.microsoft.com/office/drawing/2014/main" id="{AD2B570F-CEFF-97CB-5A65-CC806147B75B}"/>
              </a:ext>
            </a:extLst>
          </p:cNvPr>
          <p:cNvSpPr/>
          <p:nvPr/>
        </p:nvSpPr>
        <p:spPr bwMode="auto">
          <a:xfrm>
            <a:off x="19852992" y="5601964"/>
            <a:ext cx="1561078" cy="524933"/>
          </a:xfrm>
          <a:prstGeom prst="roundRect">
            <a:avLst>
              <a:gd name="adj" fmla="val 50000"/>
            </a:avLst>
          </a:prstGeom>
          <a:solidFill>
            <a:srgbClr val="D9FBF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Planet</a:t>
            </a:r>
          </a:p>
        </p:txBody>
      </p:sp>
      <p:sp>
        <p:nvSpPr>
          <p:cNvPr id="83" name="Rounded Rectangle 82">
            <a:extLst>
              <a:ext uri="{FF2B5EF4-FFF2-40B4-BE49-F238E27FC236}">
                <a16:creationId xmlns:a16="http://schemas.microsoft.com/office/drawing/2014/main" id="{8922D599-12E2-6826-6E0D-DDAAB214E5A3}"/>
              </a:ext>
            </a:extLst>
          </p:cNvPr>
          <p:cNvSpPr/>
          <p:nvPr/>
        </p:nvSpPr>
        <p:spPr bwMode="auto">
          <a:xfrm>
            <a:off x="22494592" y="5601964"/>
            <a:ext cx="1561078" cy="524933"/>
          </a:xfrm>
          <a:prstGeom prst="roundRect">
            <a:avLst>
              <a:gd name="adj" fmla="val 50000"/>
            </a:avLst>
          </a:prstGeom>
          <a:solidFill>
            <a:srgbClr val="FFF0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S-2 L2A</a:t>
            </a:r>
          </a:p>
        </p:txBody>
      </p:sp>
      <p:sp>
        <p:nvSpPr>
          <p:cNvPr id="85" name="Rounded Rectangle 84">
            <a:extLst>
              <a:ext uri="{FF2B5EF4-FFF2-40B4-BE49-F238E27FC236}">
                <a16:creationId xmlns:a16="http://schemas.microsoft.com/office/drawing/2014/main" id="{4DD1FAD6-FEC5-6207-C94F-047DB3B8BD14}"/>
              </a:ext>
            </a:extLst>
          </p:cNvPr>
          <p:cNvSpPr/>
          <p:nvPr/>
        </p:nvSpPr>
        <p:spPr bwMode="auto">
          <a:xfrm>
            <a:off x="9303525" y="8277431"/>
            <a:ext cx="1561078" cy="524933"/>
          </a:xfrm>
          <a:prstGeom prst="roundRect">
            <a:avLst>
              <a:gd name="adj" fmla="val 50000"/>
            </a:avLst>
          </a:prstGeom>
          <a:solidFill>
            <a:srgbClr val="ED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S-1 GRD</a:t>
            </a:r>
          </a:p>
        </p:txBody>
      </p:sp>
      <p:sp>
        <p:nvSpPr>
          <p:cNvPr id="86" name="Rounded Rectangle 85">
            <a:extLst>
              <a:ext uri="{FF2B5EF4-FFF2-40B4-BE49-F238E27FC236}">
                <a16:creationId xmlns:a16="http://schemas.microsoft.com/office/drawing/2014/main" id="{53F03477-BF17-B57A-5846-41C7A36FF46D}"/>
              </a:ext>
            </a:extLst>
          </p:cNvPr>
          <p:cNvSpPr/>
          <p:nvPr/>
        </p:nvSpPr>
        <p:spPr bwMode="auto">
          <a:xfrm>
            <a:off x="17216967" y="8277431"/>
            <a:ext cx="1561078" cy="524933"/>
          </a:xfrm>
          <a:prstGeom prst="roundRect">
            <a:avLst>
              <a:gd name="adj" fmla="val 50000"/>
            </a:avLst>
          </a:prstGeom>
          <a:solidFill>
            <a:srgbClr val="ED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S-1 SLC</a:t>
            </a:r>
          </a:p>
        </p:txBody>
      </p:sp>
      <p:pic>
        <p:nvPicPr>
          <p:cNvPr id="88" name="Picture 87" descr="An aerial view of a city&#10;&#10;AI-generated content may be incorrect.">
            <a:extLst>
              <a:ext uri="{FF2B5EF4-FFF2-40B4-BE49-F238E27FC236}">
                <a16:creationId xmlns:a16="http://schemas.microsoft.com/office/drawing/2014/main" id="{CFD0C0F5-8D00-4FF9-B2E7-8C9A3EF348F1}"/>
              </a:ext>
            </a:extLst>
          </p:cNvPr>
          <p:cNvPicPr>
            <a:picLocks noChangeAspect="1"/>
          </p:cNvPicPr>
          <p:nvPr/>
        </p:nvPicPr>
        <p:blipFill>
          <a:blip r:embed="rId25"/>
          <a:srcRect l="2524" t="2524" r="3315" b="3315"/>
          <a:stretch/>
        </p:blipFill>
        <p:spPr>
          <a:xfrm>
            <a:off x="19016475" y="3707900"/>
            <a:ext cx="1800000" cy="1800000"/>
          </a:xfrm>
          <a:prstGeom prst="rect">
            <a:avLst/>
          </a:prstGeom>
          <a:ln>
            <a:solidFill>
              <a:schemeClr val="bg1"/>
            </a:solidFill>
          </a:ln>
        </p:spPr>
      </p:pic>
      <p:pic>
        <p:nvPicPr>
          <p:cNvPr id="61" name="Picture 60" descr="A black background with white squares&#10;&#10;AI-generated content may be incorrect.">
            <a:extLst>
              <a:ext uri="{FF2B5EF4-FFF2-40B4-BE49-F238E27FC236}">
                <a16:creationId xmlns:a16="http://schemas.microsoft.com/office/drawing/2014/main" id="{9C33961D-52B3-97A0-69A4-0065F233614E}"/>
              </a:ext>
            </a:extLst>
          </p:cNvPr>
          <p:cNvPicPr>
            <a:picLocks noChangeAspect="1"/>
          </p:cNvPicPr>
          <p:nvPr/>
        </p:nvPicPr>
        <p:blipFill>
          <a:blip r:embed="rId26"/>
          <a:srcRect l="2769" t="2769" r="2447" b="2447"/>
          <a:stretch/>
        </p:blipFill>
        <p:spPr>
          <a:xfrm>
            <a:off x="19017345" y="9069514"/>
            <a:ext cx="2160000" cy="2160000"/>
          </a:xfrm>
          <a:prstGeom prst="rect">
            <a:avLst/>
          </a:prstGeom>
        </p:spPr>
      </p:pic>
      <p:pic>
        <p:nvPicPr>
          <p:cNvPr id="90" name="Picture 89" descr="A colorful background with spots&#10;&#10;AI-generated content may be incorrect.">
            <a:extLst>
              <a:ext uri="{FF2B5EF4-FFF2-40B4-BE49-F238E27FC236}">
                <a16:creationId xmlns:a16="http://schemas.microsoft.com/office/drawing/2014/main" id="{4E3E3D0E-5CC7-2410-36D7-5A175BB5698C}"/>
              </a:ext>
            </a:extLst>
          </p:cNvPr>
          <p:cNvPicPr>
            <a:picLocks noChangeAspect="1"/>
          </p:cNvPicPr>
          <p:nvPr/>
        </p:nvPicPr>
        <p:blipFill>
          <a:blip r:embed="rId27"/>
          <a:stretch>
            <a:fillRect/>
          </a:stretch>
        </p:blipFill>
        <p:spPr>
          <a:xfrm>
            <a:off x="16380450" y="6388707"/>
            <a:ext cx="1800000" cy="1800000"/>
          </a:xfrm>
          <a:prstGeom prst="rect">
            <a:avLst/>
          </a:prstGeom>
          <a:ln>
            <a:solidFill>
              <a:schemeClr val="bg1"/>
            </a:solidFill>
          </a:ln>
        </p:spPr>
      </p:pic>
      <p:pic>
        <p:nvPicPr>
          <p:cNvPr id="92" name="Picture 91" descr="A blurry image of a dark background&#10;&#10;AI-generated content may be incorrect.">
            <a:extLst>
              <a:ext uri="{FF2B5EF4-FFF2-40B4-BE49-F238E27FC236}">
                <a16:creationId xmlns:a16="http://schemas.microsoft.com/office/drawing/2014/main" id="{6D248CF9-9273-C950-1AF6-EB28A8550D79}"/>
              </a:ext>
            </a:extLst>
          </p:cNvPr>
          <p:cNvPicPr>
            <a:picLocks noChangeAspect="1"/>
          </p:cNvPicPr>
          <p:nvPr/>
        </p:nvPicPr>
        <p:blipFill>
          <a:blip r:embed="rId28"/>
          <a:stretch>
            <a:fillRect/>
          </a:stretch>
        </p:blipFill>
        <p:spPr>
          <a:xfrm>
            <a:off x="16740450" y="4064430"/>
            <a:ext cx="1800000" cy="1800000"/>
          </a:xfrm>
          <a:prstGeom prst="rect">
            <a:avLst/>
          </a:prstGeom>
        </p:spPr>
      </p:pic>
      <p:sp>
        <p:nvSpPr>
          <p:cNvPr id="81" name="Rounded Rectangle 80">
            <a:extLst>
              <a:ext uri="{FF2B5EF4-FFF2-40B4-BE49-F238E27FC236}">
                <a16:creationId xmlns:a16="http://schemas.microsoft.com/office/drawing/2014/main" id="{83E425C3-986F-DA89-6BB4-570C349625E5}"/>
              </a:ext>
            </a:extLst>
          </p:cNvPr>
          <p:cNvSpPr/>
          <p:nvPr/>
        </p:nvSpPr>
        <p:spPr bwMode="auto">
          <a:xfrm>
            <a:off x="17216967" y="5601964"/>
            <a:ext cx="1561078" cy="524933"/>
          </a:xfrm>
          <a:prstGeom prst="roundRect">
            <a:avLst>
              <a:gd name="adj" fmla="val 50000"/>
            </a:avLst>
          </a:prstGeom>
          <a:solidFill>
            <a:srgbClr val="FFF0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S-2 L2A</a:t>
            </a:r>
          </a:p>
        </p:txBody>
      </p:sp>
      <p:pic>
        <p:nvPicPr>
          <p:cNvPr id="20" name="Picture 19" descr="A blurry image of a tree&#10;&#10;AI-generated content may be incorrect.">
            <a:extLst>
              <a:ext uri="{FF2B5EF4-FFF2-40B4-BE49-F238E27FC236}">
                <a16:creationId xmlns:a16="http://schemas.microsoft.com/office/drawing/2014/main" id="{761DD97F-6DEB-651E-C540-84FE5D5CD027}"/>
              </a:ext>
            </a:extLst>
          </p:cNvPr>
          <p:cNvPicPr>
            <a:picLocks noChangeAspect="1"/>
          </p:cNvPicPr>
          <p:nvPr/>
        </p:nvPicPr>
        <p:blipFill>
          <a:blip r:embed="rId29"/>
          <a:stretch>
            <a:fillRect/>
          </a:stretch>
        </p:blipFill>
        <p:spPr>
          <a:xfrm>
            <a:off x="16380450" y="3707900"/>
            <a:ext cx="1800000" cy="1800000"/>
          </a:xfrm>
          <a:prstGeom prst="rect">
            <a:avLst/>
          </a:prstGeom>
          <a:ln>
            <a:solidFill>
              <a:schemeClr val="bg1"/>
            </a:solidFill>
          </a:ln>
        </p:spPr>
      </p:pic>
      <p:pic>
        <p:nvPicPr>
          <p:cNvPr id="94" name="Picture 93" descr="A close up of a blue surface&#10;&#10;AI-generated content may be incorrect.">
            <a:extLst>
              <a:ext uri="{FF2B5EF4-FFF2-40B4-BE49-F238E27FC236}">
                <a16:creationId xmlns:a16="http://schemas.microsoft.com/office/drawing/2014/main" id="{35D76476-2424-5826-15E2-3DC7DE9D3345}"/>
              </a:ext>
            </a:extLst>
          </p:cNvPr>
          <p:cNvPicPr>
            <a:picLocks noChangeAspect="1"/>
          </p:cNvPicPr>
          <p:nvPr/>
        </p:nvPicPr>
        <p:blipFill>
          <a:blip r:embed="rId30"/>
          <a:stretch>
            <a:fillRect/>
          </a:stretch>
        </p:blipFill>
        <p:spPr>
          <a:xfrm>
            <a:off x="6201555" y="6739255"/>
            <a:ext cx="1800000" cy="1800000"/>
          </a:xfrm>
          <a:prstGeom prst="rect">
            <a:avLst/>
          </a:prstGeom>
        </p:spPr>
      </p:pic>
      <p:pic>
        <p:nvPicPr>
          <p:cNvPr id="96" name="Picture 95" descr="An aerial view of a city&#10;&#10;AI-generated content may be incorrect.">
            <a:extLst>
              <a:ext uri="{FF2B5EF4-FFF2-40B4-BE49-F238E27FC236}">
                <a16:creationId xmlns:a16="http://schemas.microsoft.com/office/drawing/2014/main" id="{C848B702-C39C-76C7-4056-E945BADC781F}"/>
              </a:ext>
            </a:extLst>
          </p:cNvPr>
          <p:cNvPicPr>
            <a:picLocks noChangeAspect="1"/>
          </p:cNvPicPr>
          <p:nvPr/>
        </p:nvPicPr>
        <p:blipFill>
          <a:blip r:embed="rId31"/>
          <a:stretch>
            <a:fillRect/>
          </a:stretch>
        </p:blipFill>
        <p:spPr>
          <a:xfrm>
            <a:off x="6201555" y="4064430"/>
            <a:ext cx="1800000" cy="1800000"/>
          </a:xfrm>
          <a:prstGeom prst="rect">
            <a:avLst/>
          </a:prstGeom>
        </p:spPr>
      </p:pic>
      <p:pic>
        <p:nvPicPr>
          <p:cNvPr id="49" name="Picture 48" descr="An aerial view of a farm&#10;&#10;AI-generated content may be incorrect.">
            <a:extLst>
              <a:ext uri="{FF2B5EF4-FFF2-40B4-BE49-F238E27FC236}">
                <a16:creationId xmlns:a16="http://schemas.microsoft.com/office/drawing/2014/main" id="{C4E5291C-158C-1299-FD7D-7152B9F6BC66}"/>
              </a:ext>
            </a:extLst>
          </p:cNvPr>
          <p:cNvPicPr>
            <a:picLocks noChangeAspect="1"/>
          </p:cNvPicPr>
          <p:nvPr/>
        </p:nvPicPr>
        <p:blipFill>
          <a:blip r:embed="rId32"/>
          <a:stretch>
            <a:fillRect/>
          </a:stretch>
        </p:blipFill>
        <p:spPr>
          <a:xfrm>
            <a:off x="5836350" y="3707900"/>
            <a:ext cx="1800000" cy="1800000"/>
          </a:xfrm>
          <a:prstGeom prst="rect">
            <a:avLst/>
          </a:prstGeom>
          <a:ln>
            <a:solidFill>
              <a:schemeClr val="bg1"/>
            </a:solidFill>
          </a:ln>
        </p:spPr>
      </p:pic>
      <p:pic>
        <p:nvPicPr>
          <p:cNvPr id="51" name="Picture 50" descr="A blue and purple background&#10;&#10;AI-generated content may be incorrect.">
            <a:extLst>
              <a:ext uri="{FF2B5EF4-FFF2-40B4-BE49-F238E27FC236}">
                <a16:creationId xmlns:a16="http://schemas.microsoft.com/office/drawing/2014/main" id="{5D8AD150-9029-396F-F40E-29DB51B7323D}"/>
              </a:ext>
            </a:extLst>
          </p:cNvPr>
          <p:cNvPicPr>
            <a:picLocks noChangeAspect="1"/>
          </p:cNvPicPr>
          <p:nvPr/>
        </p:nvPicPr>
        <p:blipFill>
          <a:blip r:embed="rId33"/>
          <a:stretch>
            <a:fillRect/>
          </a:stretch>
        </p:blipFill>
        <p:spPr>
          <a:xfrm>
            <a:off x="5841088" y="6388707"/>
            <a:ext cx="1800000" cy="1800000"/>
          </a:xfrm>
          <a:prstGeom prst="rect">
            <a:avLst/>
          </a:prstGeom>
          <a:ln>
            <a:solidFill>
              <a:schemeClr val="bg1"/>
            </a:solidFill>
          </a:ln>
        </p:spPr>
      </p:pic>
      <p:sp>
        <p:nvSpPr>
          <p:cNvPr id="74" name="Rounded Rectangle 73">
            <a:extLst>
              <a:ext uri="{FF2B5EF4-FFF2-40B4-BE49-F238E27FC236}">
                <a16:creationId xmlns:a16="http://schemas.microsoft.com/office/drawing/2014/main" id="{3594DEA1-18DD-391E-B1FF-D5F65BEADF41}"/>
              </a:ext>
            </a:extLst>
          </p:cNvPr>
          <p:cNvSpPr/>
          <p:nvPr/>
        </p:nvSpPr>
        <p:spPr bwMode="auto">
          <a:xfrm>
            <a:off x="6667500" y="5601964"/>
            <a:ext cx="1561078" cy="524933"/>
          </a:xfrm>
          <a:prstGeom prst="roundRect">
            <a:avLst>
              <a:gd name="adj" fmla="val 50000"/>
            </a:avLst>
          </a:prstGeom>
          <a:solidFill>
            <a:srgbClr val="FFF0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S-2 L2A</a:t>
            </a:r>
          </a:p>
        </p:txBody>
      </p:sp>
      <p:sp>
        <p:nvSpPr>
          <p:cNvPr id="84" name="Rounded Rectangle 83">
            <a:extLst>
              <a:ext uri="{FF2B5EF4-FFF2-40B4-BE49-F238E27FC236}">
                <a16:creationId xmlns:a16="http://schemas.microsoft.com/office/drawing/2014/main" id="{89F7A464-EAD4-D6EB-203A-FC02C36F38BD}"/>
              </a:ext>
            </a:extLst>
          </p:cNvPr>
          <p:cNvSpPr/>
          <p:nvPr/>
        </p:nvSpPr>
        <p:spPr bwMode="auto">
          <a:xfrm>
            <a:off x="6667500" y="8277431"/>
            <a:ext cx="1561078" cy="524933"/>
          </a:xfrm>
          <a:prstGeom prst="roundRect">
            <a:avLst>
              <a:gd name="adj" fmla="val 50000"/>
            </a:avLst>
          </a:prstGeom>
          <a:solidFill>
            <a:srgbClr val="ED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S-1 GRD</a:t>
            </a:r>
          </a:p>
        </p:txBody>
      </p:sp>
      <p:sp>
        <p:nvSpPr>
          <p:cNvPr id="97" name="TextBox 96">
            <a:extLst>
              <a:ext uri="{FF2B5EF4-FFF2-40B4-BE49-F238E27FC236}">
                <a16:creationId xmlns:a16="http://schemas.microsoft.com/office/drawing/2014/main" id="{CD2336A3-13FB-75B7-B4AE-63A1615FF550}"/>
              </a:ext>
            </a:extLst>
          </p:cNvPr>
          <p:cNvSpPr txBox="1"/>
          <p:nvPr/>
        </p:nvSpPr>
        <p:spPr>
          <a:xfrm>
            <a:off x="21652500" y="11428803"/>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Agriculture</a:t>
            </a:r>
          </a:p>
        </p:txBody>
      </p:sp>
      <p:sp>
        <p:nvSpPr>
          <p:cNvPr id="98" name="TextBox 97">
            <a:extLst>
              <a:ext uri="{FF2B5EF4-FFF2-40B4-BE49-F238E27FC236}">
                <a16:creationId xmlns:a16="http://schemas.microsoft.com/office/drawing/2014/main" id="{0AFBF017-F4D8-5476-F10B-B49E43530E4B}"/>
              </a:ext>
            </a:extLst>
          </p:cNvPr>
          <p:cNvSpPr txBox="1"/>
          <p:nvPr/>
        </p:nvSpPr>
        <p:spPr>
          <a:xfrm>
            <a:off x="16382187" y="11428803"/>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Agriculture</a:t>
            </a:r>
          </a:p>
        </p:txBody>
      </p:sp>
      <p:sp>
        <p:nvSpPr>
          <p:cNvPr id="99" name="TextBox 98">
            <a:extLst>
              <a:ext uri="{FF2B5EF4-FFF2-40B4-BE49-F238E27FC236}">
                <a16:creationId xmlns:a16="http://schemas.microsoft.com/office/drawing/2014/main" id="{AE4B0396-1CC8-9081-286B-3A24D206B06C}"/>
              </a:ext>
            </a:extLst>
          </p:cNvPr>
          <p:cNvSpPr txBox="1"/>
          <p:nvPr/>
        </p:nvSpPr>
        <p:spPr>
          <a:xfrm>
            <a:off x="13747029" y="11428803"/>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Land cover</a:t>
            </a:r>
          </a:p>
        </p:txBody>
      </p:sp>
      <p:sp>
        <p:nvSpPr>
          <p:cNvPr id="100" name="TextBox 99">
            <a:extLst>
              <a:ext uri="{FF2B5EF4-FFF2-40B4-BE49-F238E27FC236}">
                <a16:creationId xmlns:a16="http://schemas.microsoft.com/office/drawing/2014/main" id="{D4A94D5E-5D64-9659-CA21-4054FA72C86D}"/>
              </a:ext>
            </a:extLst>
          </p:cNvPr>
          <p:cNvSpPr txBox="1"/>
          <p:nvPr/>
        </p:nvSpPr>
        <p:spPr>
          <a:xfrm>
            <a:off x="11111871" y="11428803"/>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Land cover</a:t>
            </a:r>
          </a:p>
        </p:txBody>
      </p:sp>
      <p:sp>
        <p:nvSpPr>
          <p:cNvPr id="101" name="TextBox 100">
            <a:extLst>
              <a:ext uri="{FF2B5EF4-FFF2-40B4-BE49-F238E27FC236}">
                <a16:creationId xmlns:a16="http://schemas.microsoft.com/office/drawing/2014/main" id="{A6FCC7D2-C4E3-5F06-E9AF-A009A0A37A34}"/>
              </a:ext>
            </a:extLst>
          </p:cNvPr>
          <p:cNvSpPr txBox="1"/>
          <p:nvPr/>
        </p:nvSpPr>
        <p:spPr>
          <a:xfrm>
            <a:off x="571239" y="11428803"/>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Wildfire</a:t>
            </a:r>
          </a:p>
        </p:txBody>
      </p:sp>
      <p:sp>
        <p:nvSpPr>
          <p:cNvPr id="102" name="TextBox 101">
            <a:extLst>
              <a:ext uri="{FF2B5EF4-FFF2-40B4-BE49-F238E27FC236}">
                <a16:creationId xmlns:a16="http://schemas.microsoft.com/office/drawing/2014/main" id="{72B4B113-7431-F4F7-5D8B-BCBDAFE6CBC4}"/>
              </a:ext>
            </a:extLst>
          </p:cNvPr>
          <p:cNvSpPr txBox="1"/>
          <p:nvPr/>
        </p:nvSpPr>
        <p:spPr>
          <a:xfrm>
            <a:off x="3206397" y="11428803"/>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Marine</a:t>
            </a:r>
          </a:p>
        </p:txBody>
      </p:sp>
      <p:sp>
        <p:nvSpPr>
          <p:cNvPr id="103" name="TextBox 102">
            <a:extLst>
              <a:ext uri="{FF2B5EF4-FFF2-40B4-BE49-F238E27FC236}">
                <a16:creationId xmlns:a16="http://schemas.microsoft.com/office/drawing/2014/main" id="{8C2FFFEA-ECED-71F7-2264-CB9C5C88C922}"/>
              </a:ext>
            </a:extLst>
          </p:cNvPr>
          <p:cNvSpPr txBox="1"/>
          <p:nvPr/>
        </p:nvSpPr>
        <p:spPr>
          <a:xfrm>
            <a:off x="5841555" y="11428803"/>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Agriculture</a:t>
            </a:r>
          </a:p>
        </p:txBody>
      </p:sp>
      <p:sp>
        <p:nvSpPr>
          <p:cNvPr id="104" name="TextBox 103">
            <a:extLst>
              <a:ext uri="{FF2B5EF4-FFF2-40B4-BE49-F238E27FC236}">
                <a16:creationId xmlns:a16="http://schemas.microsoft.com/office/drawing/2014/main" id="{32AD103C-7B6F-D307-68AE-E02C9AD550F2}"/>
              </a:ext>
            </a:extLst>
          </p:cNvPr>
          <p:cNvSpPr txBox="1"/>
          <p:nvPr/>
        </p:nvSpPr>
        <p:spPr>
          <a:xfrm>
            <a:off x="8476713" y="11428803"/>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Flood</a:t>
            </a:r>
          </a:p>
        </p:txBody>
      </p:sp>
      <p:sp>
        <p:nvSpPr>
          <p:cNvPr id="105" name="TextBox 104">
            <a:extLst>
              <a:ext uri="{FF2B5EF4-FFF2-40B4-BE49-F238E27FC236}">
                <a16:creationId xmlns:a16="http://schemas.microsoft.com/office/drawing/2014/main" id="{1B62F9CF-AB51-0230-8C07-5CC5512854BE}"/>
              </a:ext>
            </a:extLst>
          </p:cNvPr>
          <p:cNvSpPr txBox="1"/>
          <p:nvPr/>
        </p:nvSpPr>
        <p:spPr>
          <a:xfrm>
            <a:off x="19017345" y="11428803"/>
            <a:ext cx="2160000" cy="7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Change det.</a:t>
            </a:r>
          </a:p>
        </p:txBody>
      </p:sp>
      <p:sp>
        <p:nvSpPr>
          <p:cNvPr id="3" name="Slide Number Placeholder 2">
            <a:extLst>
              <a:ext uri="{FF2B5EF4-FFF2-40B4-BE49-F238E27FC236}">
                <a16:creationId xmlns:a16="http://schemas.microsoft.com/office/drawing/2014/main" id="{7DD8D18E-E915-03B9-AABC-77FB642C1C79}"/>
              </a:ext>
            </a:extLst>
          </p:cNvPr>
          <p:cNvSpPr>
            <a:spLocks noGrp="1"/>
          </p:cNvSpPr>
          <p:nvPr>
            <p:ph type="sldNum" sz="quarter" idx="4"/>
          </p:nvPr>
        </p:nvSpPr>
        <p:spPr/>
        <p:txBody>
          <a:bodyPr/>
          <a:lstStyle/>
          <a:p>
            <a:fld id="{86CB4B4D-7CA3-9044-876B-883B54F8677D}" type="slidenum">
              <a:rPr lang="en-US" smtClean="0"/>
              <a:pPr/>
              <a:t>14</a:t>
            </a:fld>
            <a:endParaRPr lang="en-US"/>
          </a:p>
        </p:txBody>
      </p:sp>
    </p:spTree>
    <p:extLst>
      <p:ext uri="{BB962C8B-B14F-4D97-AF65-F5344CB8AC3E}">
        <p14:creationId xmlns:p14="http://schemas.microsoft.com/office/powerpoint/2010/main" val="6784744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230110-FC3A-14EF-9CFD-18CB8E262077}"/>
              </a:ext>
            </a:extLst>
          </p:cNvPr>
          <p:cNvSpPr>
            <a:spLocks noGrp="1"/>
          </p:cNvSpPr>
          <p:nvPr>
            <p:ph type="ftr" sz="quarter" idx="18"/>
          </p:nvPr>
        </p:nvSpPr>
        <p:spPr/>
        <p:txBody>
          <a:bodyPr/>
          <a:lstStyle/>
          <a:p>
            <a:r>
              <a:rPr lang="en-US"/>
              <a:t>IGARSS'25 Tutorial / © 2025 IBM Corporation</a:t>
            </a:r>
          </a:p>
        </p:txBody>
      </p:sp>
      <p:sp>
        <p:nvSpPr>
          <p:cNvPr id="4" name="Text Placeholder 3">
            <a:extLst>
              <a:ext uri="{FF2B5EF4-FFF2-40B4-BE49-F238E27FC236}">
                <a16:creationId xmlns:a16="http://schemas.microsoft.com/office/drawing/2014/main" id="{6E956AD6-DD5C-4E95-7510-5892FFA1E69A}"/>
              </a:ext>
            </a:extLst>
          </p:cNvPr>
          <p:cNvSpPr>
            <a:spLocks noGrp="1"/>
          </p:cNvSpPr>
          <p:nvPr>
            <p:ph type="body" sz="quarter" idx="19"/>
          </p:nvPr>
        </p:nvSpPr>
        <p:spPr/>
        <p:txBody>
          <a:bodyPr/>
          <a:lstStyle/>
          <a:p>
            <a:endParaRPr lang="en-CH"/>
          </a:p>
        </p:txBody>
      </p:sp>
      <p:sp>
        <p:nvSpPr>
          <p:cNvPr id="5" name="Text Placeholder 4">
            <a:extLst>
              <a:ext uri="{FF2B5EF4-FFF2-40B4-BE49-F238E27FC236}">
                <a16:creationId xmlns:a16="http://schemas.microsoft.com/office/drawing/2014/main" id="{6D6FC224-7D58-FB4B-2711-B4CEA6A7D6F4}"/>
              </a:ext>
            </a:extLst>
          </p:cNvPr>
          <p:cNvSpPr>
            <a:spLocks noGrp="1"/>
          </p:cNvSpPr>
          <p:nvPr>
            <p:ph type="body" sz="quarter" idx="11"/>
          </p:nvPr>
        </p:nvSpPr>
        <p:spPr/>
        <p:txBody>
          <a:bodyPr anchor="b"/>
          <a:lstStyle/>
          <a:p>
            <a:r>
              <a:rPr lang="en-CH" sz="2400" dirty="0"/>
              <a:t>PANGAEA bench results for TerraMind and the top 5 EO FMs based on average rank. The mIoU is visualized on a normalized scale.</a:t>
            </a:r>
          </a:p>
        </p:txBody>
      </p:sp>
      <p:sp>
        <p:nvSpPr>
          <p:cNvPr id="6" name="Title 5">
            <a:extLst>
              <a:ext uri="{FF2B5EF4-FFF2-40B4-BE49-F238E27FC236}">
                <a16:creationId xmlns:a16="http://schemas.microsoft.com/office/drawing/2014/main" id="{052588F6-A220-0582-D0E5-484A477F70B6}"/>
              </a:ext>
            </a:extLst>
          </p:cNvPr>
          <p:cNvSpPr>
            <a:spLocks noGrp="1"/>
          </p:cNvSpPr>
          <p:nvPr>
            <p:ph type="title"/>
          </p:nvPr>
        </p:nvSpPr>
        <p:spPr/>
        <p:txBody>
          <a:bodyPr/>
          <a:lstStyle/>
          <a:p>
            <a:r>
              <a:rPr lang="en-CH" dirty="0"/>
              <a:t>PANGAEA </a:t>
            </a:r>
            <a:br>
              <a:rPr lang="en-CH" dirty="0"/>
            </a:br>
            <a:r>
              <a:rPr lang="en-CH" dirty="0"/>
              <a:t>bench results</a:t>
            </a:r>
          </a:p>
        </p:txBody>
      </p:sp>
      <p:pic>
        <p:nvPicPr>
          <p:cNvPr id="8" name="Picture 7">
            <a:extLst>
              <a:ext uri="{FF2B5EF4-FFF2-40B4-BE49-F238E27FC236}">
                <a16:creationId xmlns:a16="http://schemas.microsoft.com/office/drawing/2014/main" id="{68BE20CE-02E9-149C-E7FC-F54E555B6C3B}"/>
              </a:ext>
            </a:extLst>
          </p:cNvPr>
          <p:cNvPicPr>
            <a:picLocks noChangeAspect="1"/>
          </p:cNvPicPr>
          <p:nvPr/>
        </p:nvPicPr>
        <p:blipFill>
          <a:blip r:embed="rId3"/>
          <a:stretch>
            <a:fillRect/>
          </a:stretch>
        </p:blipFill>
        <p:spPr>
          <a:xfrm>
            <a:off x="6417061" y="1291294"/>
            <a:ext cx="17143603" cy="11133412"/>
          </a:xfrm>
          <a:prstGeom prst="rect">
            <a:avLst/>
          </a:prstGeom>
        </p:spPr>
      </p:pic>
      <p:sp>
        <p:nvSpPr>
          <p:cNvPr id="3" name="Slide Number Placeholder 2">
            <a:extLst>
              <a:ext uri="{FF2B5EF4-FFF2-40B4-BE49-F238E27FC236}">
                <a16:creationId xmlns:a16="http://schemas.microsoft.com/office/drawing/2014/main" id="{DEAB72AA-110E-B8D0-6531-B43F4D833D44}"/>
              </a:ext>
            </a:extLst>
          </p:cNvPr>
          <p:cNvSpPr>
            <a:spLocks noGrp="1"/>
          </p:cNvSpPr>
          <p:nvPr>
            <p:ph type="sldNum" sz="quarter" idx="4"/>
          </p:nvPr>
        </p:nvSpPr>
        <p:spPr/>
        <p:txBody>
          <a:bodyPr/>
          <a:lstStyle/>
          <a:p>
            <a:fld id="{86CB4B4D-7CA3-9044-876B-883B54F8677D}" type="slidenum">
              <a:rPr lang="en-US" smtClean="0"/>
              <a:pPr/>
              <a:t>15</a:t>
            </a:fld>
            <a:endParaRPr lang="en-US"/>
          </a:p>
        </p:txBody>
      </p:sp>
    </p:spTree>
    <p:extLst>
      <p:ext uri="{BB962C8B-B14F-4D97-AF65-F5344CB8AC3E}">
        <p14:creationId xmlns:p14="http://schemas.microsoft.com/office/powerpoint/2010/main" val="41446485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Placeholder 7">
            <a:extLst>
              <a:ext uri="{FF2B5EF4-FFF2-40B4-BE49-F238E27FC236}">
                <a16:creationId xmlns:a16="http://schemas.microsoft.com/office/drawing/2014/main" id="{52B1E091-066D-0AD9-37EA-9BCC4C0E396D}"/>
              </a:ext>
            </a:extLst>
          </p:cNvPr>
          <p:cNvGraphicFramePr>
            <a:graphicFrameLocks noGrp="1"/>
          </p:cNvGraphicFramePr>
          <p:nvPr>
            <p:ph type="tbl" sz="quarter" idx="11"/>
            <p:extLst>
              <p:ext uri="{D42A27DB-BD31-4B8C-83A1-F6EECF244321}">
                <p14:modId xmlns:p14="http://schemas.microsoft.com/office/powerpoint/2010/main" val="1424790284"/>
              </p:ext>
            </p:extLst>
          </p:nvPr>
        </p:nvGraphicFramePr>
        <p:xfrm>
          <a:off x="576263" y="3414730"/>
          <a:ext cx="23236239" cy="8601040"/>
        </p:xfrm>
        <a:graphic>
          <a:graphicData uri="http://schemas.openxmlformats.org/drawingml/2006/table">
            <a:tbl>
              <a:tblPr firstRow="1" bandRow="1">
                <a:tableStyleId>{073A0DAA-6AF3-43AB-8588-CEC1D06C72B9}</a:tableStyleId>
              </a:tblPr>
              <a:tblGrid>
                <a:gridCol w="3059566">
                  <a:extLst>
                    <a:ext uri="{9D8B030D-6E8A-4147-A177-3AD203B41FA5}">
                      <a16:colId xmlns:a16="http://schemas.microsoft.com/office/drawing/2014/main" val="4243634389"/>
                    </a:ext>
                  </a:extLst>
                </a:gridCol>
                <a:gridCol w="1834243">
                  <a:extLst>
                    <a:ext uri="{9D8B030D-6E8A-4147-A177-3AD203B41FA5}">
                      <a16:colId xmlns:a16="http://schemas.microsoft.com/office/drawing/2014/main" val="3482193111"/>
                    </a:ext>
                  </a:extLst>
                </a:gridCol>
                <a:gridCol w="1834243">
                  <a:extLst>
                    <a:ext uri="{9D8B030D-6E8A-4147-A177-3AD203B41FA5}">
                      <a16:colId xmlns:a16="http://schemas.microsoft.com/office/drawing/2014/main" val="875101363"/>
                    </a:ext>
                  </a:extLst>
                </a:gridCol>
                <a:gridCol w="1834243">
                  <a:extLst>
                    <a:ext uri="{9D8B030D-6E8A-4147-A177-3AD203B41FA5}">
                      <a16:colId xmlns:a16="http://schemas.microsoft.com/office/drawing/2014/main" val="2619708044"/>
                    </a:ext>
                  </a:extLst>
                </a:gridCol>
                <a:gridCol w="1834243">
                  <a:extLst>
                    <a:ext uri="{9D8B030D-6E8A-4147-A177-3AD203B41FA5}">
                      <a16:colId xmlns:a16="http://schemas.microsoft.com/office/drawing/2014/main" val="3932605472"/>
                    </a:ext>
                  </a:extLst>
                </a:gridCol>
                <a:gridCol w="1834243">
                  <a:extLst>
                    <a:ext uri="{9D8B030D-6E8A-4147-A177-3AD203B41FA5}">
                      <a16:colId xmlns:a16="http://schemas.microsoft.com/office/drawing/2014/main" val="1118303195"/>
                    </a:ext>
                  </a:extLst>
                </a:gridCol>
                <a:gridCol w="1834243">
                  <a:extLst>
                    <a:ext uri="{9D8B030D-6E8A-4147-A177-3AD203B41FA5}">
                      <a16:colId xmlns:a16="http://schemas.microsoft.com/office/drawing/2014/main" val="3472643630"/>
                    </a:ext>
                  </a:extLst>
                </a:gridCol>
                <a:gridCol w="1834243">
                  <a:extLst>
                    <a:ext uri="{9D8B030D-6E8A-4147-A177-3AD203B41FA5}">
                      <a16:colId xmlns:a16="http://schemas.microsoft.com/office/drawing/2014/main" val="182868909"/>
                    </a:ext>
                  </a:extLst>
                </a:gridCol>
                <a:gridCol w="1834243">
                  <a:extLst>
                    <a:ext uri="{9D8B030D-6E8A-4147-A177-3AD203B41FA5}">
                      <a16:colId xmlns:a16="http://schemas.microsoft.com/office/drawing/2014/main" val="4167736718"/>
                    </a:ext>
                  </a:extLst>
                </a:gridCol>
                <a:gridCol w="1834243">
                  <a:extLst>
                    <a:ext uri="{9D8B030D-6E8A-4147-A177-3AD203B41FA5}">
                      <a16:colId xmlns:a16="http://schemas.microsoft.com/office/drawing/2014/main" val="2855660898"/>
                    </a:ext>
                  </a:extLst>
                </a:gridCol>
                <a:gridCol w="1834243">
                  <a:extLst>
                    <a:ext uri="{9D8B030D-6E8A-4147-A177-3AD203B41FA5}">
                      <a16:colId xmlns:a16="http://schemas.microsoft.com/office/drawing/2014/main" val="1581721683"/>
                    </a:ext>
                  </a:extLst>
                </a:gridCol>
                <a:gridCol w="1834243">
                  <a:extLst>
                    <a:ext uri="{9D8B030D-6E8A-4147-A177-3AD203B41FA5}">
                      <a16:colId xmlns:a16="http://schemas.microsoft.com/office/drawing/2014/main" val="2313867909"/>
                    </a:ext>
                  </a:extLst>
                </a:gridCol>
              </a:tblGrid>
              <a:tr h="370840">
                <a:tc>
                  <a:txBody>
                    <a:bodyPr/>
                    <a:lstStyle/>
                    <a:p>
                      <a:pPr algn="l">
                        <a:buNone/>
                      </a:pPr>
                      <a:r>
                        <a:rPr lang="en-GB" sz="2800" b="1" dirty="0">
                          <a:solidFill>
                            <a:srgbClr val="000000"/>
                          </a:solidFill>
                          <a:effectLst/>
                          <a:latin typeface="+mn-lt"/>
                        </a:rPr>
                        <a:t>Model</a:t>
                      </a:r>
                      <a:endParaRPr lang="en-GB"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dirty="0">
                          <a:solidFill>
                            <a:srgbClr val="000000"/>
                          </a:solidFill>
                          <a:effectLst/>
                          <a:latin typeface="+mn-lt"/>
                        </a:rPr>
                        <a:t> </a:t>
                      </a:r>
                      <a:r>
                        <a:rPr lang="en-GB" sz="2800" b="1" dirty="0" err="1">
                          <a:solidFill>
                            <a:srgbClr val="000000"/>
                          </a:solidFill>
                          <a:effectLst/>
                          <a:latin typeface="+mn-lt"/>
                        </a:rPr>
                        <a:t>BurnSr</a:t>
                      </a:r>
                      <a:endParaRPr lang="en-GB"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a:solidFill>
                            <a:srgbClr val="000000"/>
                          </a:solidFill>
                          <a:effectLst/>
                          <a:latin typeface="+mn-lt"/>
                        </a:rPr>
                        <a:t> MADOS</a:t>
                      </a:r>
                      <a:endParaRPr lang="en-GB"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a:solidFill>
                            <a:srgbClr val="000000"/>
                          </a:solidFill>
                          <a:effectLst/>
                          <a:latin typeface="+mn-lt"/>
                        </a:rPr>
                        <a:t> PASTIS</a:t>
                      </a:r>
                      <a:endParaRPr lang="en-GB"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a:solidFill>
                            <a:srgbClr val="000000"/>
                          </a:solidFill>
                          <a:effectLst/>
                          <a:latin typeface="+mn-lt"/>
                        </a:rPr>
                        <a:t>Sen1Fl11</a:t>
                      </a:r>
                      <a:endParaRPr lang="en-GB"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a:solidFill>
                            <a:srgbClr val="000000"/>
                          </a:solidFill>
                          <a:effectLst/>
                          <a:latin typeface="+mn-lt"/>
                        </a:rPr>
                        <a:t> FBP</a:t>
                      </a:r>
                      <a:endParaRPr lang="en-GB"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a:solidFill>
                            <a:srgbClr val="000000"/>
                          </a:solidFill>
                          <a:effectLst/>
                          <a:latin typeface="+mn-lt"/>
                        </a:rPr>
                        <a:t> DEN</a:t>
                      </a:r>
                      <a:endParaRPr lang="en-GB"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a:solidFill>
                            <a:srgbClr val="000000"/>
                          </a:solidFill>
                          <a:effectLst/>
                          <a:latin typeface="+mn-lt"/>
                        </a:rPr>
                        <a:t> CTM-SS</a:t>
                      </a:r>
                      <a:endParaRPr lang="en-GB"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a:solidFill>
                            <a:srgbClr val="000000"/>
                          </a:solidFill>
                          <a:effectLst/>
                          <a:latin typeface="+mn-lt"/>
                        </a:rPr>
                        <a:t>SN7</a:t>
                      </a:r>
                      <a:endParaRPr lang="en-GB"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a:solidFill>
                            <a:srgbClr val="000000"/>
                          </a:solidFill>
                          <a:effectLst/>
                          <a:latin typeface="+mn-lt"/>
                        </a:rPr>
                        <a:t>AI4Farms</a:t>
                      </a:r>
                      <a:endParaRPr lang="en-GB"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dirty="0">
                          <a:solidFill>
                            <a:srgbClr val="000000"/>
                          </a:solidFill>
                          <a:effectLst/>
                          <a:latin typeface="+mn-lt"/>
                        </a:rPr>
                        <a:t> Avg. </a:t>
                      </a:r>
                      <a:r>
                        <a:rPr lang="en-GB" sz="2800" b="1" dirty="0" err="1">
                          <a:solidFill>
                            <a:srgbClr val="000000"/>
                          </a:solidFill>
                          <a:effectLst/>
                          <a:latin typeface="+mn-lt"/>
                        </a:rPr>
                        <a:t>mIoU</a:t>
                      </a:r>
                      <a:endParaRPr lang="en-GB"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tc>
                  <a:txBody>
                    <a:bodyPr/>
                    <a:lstStyle/>
                    <a:p>
                      <a:pPr algn="ctr">
                        <a:buNone/>
                      </a:pPr>
                      <a:r>
                        <a:rPr lang="en-GB" sz="2800" b="1">
                          <a:solidFill>
                            <a:srgbClr val="000000"/>
                          </a:solidFill>
                          <a:effectLst/>
                          <a:latin typeface="+mn-lt"/>
                        </a:rPr>
                        <a:t> Avg. Rank</a:t>
                      </a:r>
                      <a:endParaRPr lang="en-GB"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tcPr>
                </a:tc>
                <a:extLst>
                  <a:ext uri="{0D108BD9-81ED-4DB2-BD59-A6C34878D82A}">
                    <a16:rowId xmlns:a16="http://schemas.microsoft.com/office/drawing/2014/main" val="2341400425"/>
                  </a:ext>
                </a:extLst>
              </a:tr>
              <a:tr h="370840">
                <a:tc>
                  <a:txBody>
                    <a:bodyPr/>
                    <a:lstStyle/>
                    <a:p>
                      <a:pPr algn="l">
                        <a:buNone/>
                      </a:pPr>
                      <a:r>
                        <a:rPr lang="en-GB" sz="2800" b="0" dirty="0">
                          <a:solidFill>
                            <a:srgbClr val="000000"/>
                          </a:solidFill>
                          <a:effectLst/>
                          <a:latin typeface="+mn-lt"/>
                        </a:rPr>
                        <a:t>CROMA               </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82.42</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67.55</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32.32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90.89</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51.83</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38.29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49.38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59.28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25.65</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dirty="0">
                          <a:solidFill>
                            <a:srgbClr val="000000"/>
                          </a:solidFill>
                          <a:effectLst/>
                          <a:latin typeface="+mn-lt"/>
                        </a:rPr>
                        <a:t>55.29</a:t>
                      </a:r>
                      <a:endParaRPr lang="en-CH" sz="2800"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6.61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804681549"/>
                  </a:ext>
                </a:extLst>
              </a:tr>
              <a:tr h="370840">
                <a:tc>
                  <a:txBody>
                    <a:bodyPr/>
                    <a:lstStyle/>
                    <a:p>
                      <a:pPr algn="l">
                        <a:buNone/>
                      </a:pPr>
                      <a:r>
                        <a:rPr lang="en-GB" sz="2800" b="0" dirty="0">
                          <a:solidFill>
                            <a:srgbClr val="000000"/>
                          </a:solidFill>
                          <a:effectLst/>
                          <a:latin typeface="+mn-lt"/>
                        </a:rPr>
                        <a:t>DOFA                </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80.63</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59.58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30.02</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89.37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43.18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39.29</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51.33</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61.84</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27.07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a:solidFill>
                            <a:srgbClr val="000000"/>
                          </a:solidFill>
                          <a:effectLst/>
                          <a:latin typeface="+mn-lt"/>
                        </a:rPr>
                        <a:t>53.59</a:t>
                      </a:r>
                      <a:endParaRPr lang="en-CH" sz="280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8.22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807504884"/>
                  </a:ext>
                </a:extLst>
              </a:tr>
              <a:tr h="370840">
                <a:tc>
                  <a:txBody>
                    <a:bodyPr/>
                    <a:lstStyle/>
                    <a:p>
                      <a:pPr algn="l">
                        <a:buNone/>
                      </a:pPr>
                      <a:r>
                        <a:rPr lang="en-GB" sz="2800" b="0">
                          <a:solidFill>
                            <a:srgbClr val="000000"/>
                          </a:solidFill>
                          <a:effectLst/>
                          <a:latin typeface="+mn-lt"/>
                        </a:rPr>
                        <a:t>GFM-Swin            </a:t>
                      </a:r>
                      <a:endParaRPr lang="en-GB" sz="2800" b="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76.90</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64.71</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21.24</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72.60</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67.18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34.09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46.98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60.89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27.19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dirty="0">
                          <a:solidFill>
                            <a:srgbClr val="000000"/>
                          </a:solidFill>
                          <a:effectLst/>
                          <a:latin typeface="+mn-lt"/>
                        </a:rPr>
                        <a:t>52.42</a:t>
                      </a:r>
                      <a:endParaRPr lang="en-CH" sz="2800"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10.00</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70396885"/>
                  </a:ext>
                </a:extLst>
              </a:tr>
              <a:tr h="370840">
                <a:tc>
                  <a:txBody>
                    <a:bodyPr/>
                    <a:lstStyle/>
                    <a:p>
                      <a:pPr algn="l">
                        <a:buNone/>
                      </a:pPr>
                      <a:r>
                        <a:rPr lang="en-GB" sz="2800" b="0" dirty="0">
                          <a:solidFill>
                            <a:srgbClr val="000000"/>
                          </a:solidFill>
                          <a:effectLst/>
                          <a:latin typeface="+mn-lt"/>
                        </a:rPr>
                        <a:t>Prithvi 1.0 100M</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83.62</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49.98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33.93</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90.37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46.81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27.86</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43.07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56.54</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26.86</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a:solidFill>
                            <a:srgbClr val="000000"/>
                          </a:solidFill>
                          <a:effectLst/>
                          <a:latin typeface="+mn-lt"/>
                        </a:rPr>
                        <a:t>51.00</a:t>
                      </a:r>
                      <a:endParaRPr lang="en-CH" sz="280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11.00</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337666950"/>
                  </a:ext>
                </a:extLst>
              </a:tr>
              <a:tr h="370840">
                <a:tc>
                  <a:txBody>
                    <a:bodyPr/>
                    <a:lstStyle/>
                    <a:p>
                      <a:pPr algn="l">
                        <a:buNone/>
                      </a:pPr>
                      <a:r>
                        <a:rPr lang="en-GB" sz="2800" b="0">
                          <a:solidFill>
                            <a:srgbClr val="000000"/>
                          </a:solidFill>
                          <a:effectLst/>
                          <a:latin typeface="+mn-lt"/>
                        </a:rPr>
                        <a:t>RemoteCLIP          </a:t>
                      </a:r>
                      <a:endParaRPr lang="en-GB" sz="2800" b="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76.59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60.00</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18.23</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74.26</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69.19</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31.78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52.05</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57.76</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25.12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a:solidFill>
                            <a:srgbClr val="000000"/>
                          </a:solidFill>
                          <a:effectLst/>
                          <a:latin typeface="+mn-lt"/>
                        </a:rPr>
                        <a:t>51.66</a:t>
                      </a:r>
                      <a:endParaRPr lang="en-CH" sz="280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11.22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2114457191"/>
                  </a:ext>
                </a:extLst>
              </a:tr>
              <a:tr h="370840">
                <a:tc>
                  <a:txBody>
                    <a:bodyPr/>
                    <a:lstStyle/>
                    <a:p>
                      <a:pPr algn="l">
                        <a:buNone/>
                      </a:pPr>
                      <a:r>
                        <a:rPr lang="en-GB" sz="2800" b="0" dirty="0" err="1">
                          <a:solidFill>
                            <a:srgbClr val="000000"/>
                          </a:solidFill>
                          <a:effectLst/>
                          <a:latin typeface="+mn-lt"/>
                        </a:rPr>
                        <a:t>SatlasNet</a:t>
                      </a:r>
                      <a:r>
                        <a:rPr lang="en-GB" sz="2800" b="0" dirty="0">
                          <a:solidFill>
                            <a:srgbClr val="000000"/>
                          </a:solidFill>
                          <a:effectLst/>
                          <a:latin typeface="+mn-lt"/>
                        </a:rPr>
                        <a:t>           </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79.96</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55.86</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17.51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90.30</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50.97</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36.31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46.97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61.88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25.13</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dirty="0">
                          <a:solidFill>
                            <a:srgbClr val="000000"/>
                          </a:solidFill>
                          <a:effectLst/>
                          <a:latin typeface="+mn-lt"/>
                        </a:rPr>
                        <a:t>51.65</a:t>
                      </a:r>
                      <a:endParaRPr lang="en-CH" sz="2800"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10.67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349961207"/>
                  </a:ext>
                </a:extLst>
              </a:tr>
              <a:tr h="370840">
                <a:tc>
                  <a:txBody>
                    <a:bodyPr/>
                    <a:lstStyle/>
                    <a:p>
                      <a:pPr algn="l">
                        <a:buNone/>
                      </a:pPr>
                      <a:r>
                        <a:rPr lang="en-GB" sz="2800" b="0" dirty="0">
                          <a:solidFill>
                            <a:srgbClr val="000000"/>
                          </a:solidFill>
                          <a:effectLst/>
                          <a:latin typeface="+mn-lt"/>
                        </a:rPr>
                        <a:t>Scale-MAE           </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76.68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57.32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24.55</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74.13</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67.19</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35.11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25.42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62.96</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21.47</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a:solidFill>
                            <a:srgbClr val="000000"/>
                          </a:solidFill>
                          <a:effectLst/>
                          <a:latin typeface="+mn-lt"/>
                        </a:rPr>
                        <a:t>49.43</a:t>
                      </a:r>
                      <a:endParaRPr lang="en-CH" sz="280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11.44</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989126896"/>
                  </a:ext>
                </a:extLst>
              </a:tr>
              <a:tr h="370840">
                <a:tc>
                  <a:txBody>
                    <a:bodyPr/>
                    <a:lstStyle/>
                    <a:p>
                      <a:pPr algn="l">
                        <a:buNone/>
                      </a:pPr>
                      <a:r>
                        <a:rPr lang="en-GB" sz="2800" b="0">
                          <a:solidFill>
                            <a:srgbClr val="000000"/>
                          </a:solidFill>
                          <a:effectLst/>
                          <a:latin typeface="+mn-lt"/>
                        </a:rPr>
                        <a:t>SpectralGPT         </a:t>
                      </a:r>
                      <a:endParaRPr lang="en-GB" sz="2800" b="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80.47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57.99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35.44</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89.07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33.42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37.85</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46.95</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58.86</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26.75</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a:solidFill>
                            <a:srgbClr val="000000"/>
                          </a:solidFill>
                          <a:effectLst/>
                          <a:latin typeface="+mn-lt"/>
                        </a:rPr>
                        <a:t>51.87</a:t>
                      </a:r>
                      <a:endParaRPr lang="en-CH" sz="280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10.11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4272189456"/>
                  </a:ext>
                </a:extLst>
              </a:tr>
              <a:tr h="370840">
                <a:tc>
                  <a:txBody>
                    <a:bodyPr/>
                    <a:lstStyle/>
                    <a:p>
                      <a:pPr algn="l">
                        <a:buNone/>
                      </a:pPr>
                      <a:r>
                        <a:rPr lang="en-GB" sz="2800" b="0" dirty="0">
                          <a:solidFill>
                            <a:srgbClr val="000000"/>
                          </a:solidFill>
                          <a:effectLst/>
                          <a:latin typeface="+mn-lt"/>
                        </a:rPr>
                        <a:t>S.-S12-MoCo</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81.58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51.76</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34.49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89.26</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53.02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35.44</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48.58</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57.64</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25.38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dirty="0">
                          <a:solidFill>
                            <a:srgbClr val="000000"/>
                          </a:solidFill>
                          <a:effectLst/>
                          <a:latin typeface="+mn-lt"/>
                        </a:rPr>
                        <a:t>53.02</a:t>
                      </a:r>
                      <a:endParaRPr lang="en-CH" sz="2800"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10.06</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878262514"/>
                  </a:ext>
                </a:extLst>
              </a:tr>
              <a:tr h="370840">
                <a:tc>
                  <a:txBody>
                    <a:bodyPr/>
                    <a:lstStyle/>
                    <a:p>
                      <a:pPr algn="l">
                        <a:buNone/>
                      </a:pPr>
                      <a:r>
                        <a:rPr lang="en-GB" sz="2800" b="0" dirty="0">
                          <a:solidFill>
                            <a:srgbClr val="000000"/>
                          </a:solidFill>
                          <a:effectLst/>
                          <a:latin typeface="+mn-lt"/>
                        </a:rPr>
                        <a:t>S.-S12-DINO</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81.72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49.37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36.18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88.61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51.15</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34.81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48.66</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56.47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25.62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dirty="0">
                          <a:solidFill>
                            <a:srgbClr val="000000"/>
                          </a:solidFill>
                          <a:effectLst/>
                          <a:latin typeface="+mn-lt"/>
                        </a:rPr>
                        <a:t>52.51</a:t>
                      </a:r>
                      <a:endParaRPr lang="en-CH" sz="2800"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10.89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2670395849"/>
                  </a:ext>
                </a:extLst>
              </a:tr>
              <a:tr h="370840">
                <a:tc>
                  <a:txBody>
                    <a:bodyPr/>
                    <a:lstStyle/>
                    <a:p>
                      <a:pPr algn="l">
                        <a:buNone/>
                      </a:pPr>
                      <a:r>
                        <a:rPr lang="en-GB" sz="2800" b="0" dirty="0">
                          <a:solidFill>
                            <a:srgbClr val="000000"/>
                          </a:solidFill>
                          <a:effectLst/>
                          <a:latin typeface="+mn-lt"/>
                        </a:rPr>
                        <a:t>S.-S12-MAE</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81.91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49.90</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32.03</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87.79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51.92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34.08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45.80</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57.13</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24.69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dirty="0">
                          <a:solidFill>
                            <a:srgbClr val="000000"/>
                          </a:solidFill>
                          <a:effectLst/>
                          <a:latin typeface="+mn-lt"/>
                        </a:rPr>
                        <a:t>51.69</a:t>
                      </a:r>
                      <a:endParaRPr lang="en-CH" sz="2800"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12.39</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791118978"/>
                  </a:ext>
                </a:extLst>
              </a:tr>
              <a:tr h="370840">
                <a:tc>
                  <a:txBody>
                    <a:bodyPr/>
                    <a:lstStyle/>
                    <a:p>
                      <a:pPr algn="l">
                        <a:buNone/>
                      </a:pPr>
                      <a:r>
                        <a:rPr lang="en-GB" sz="2800" b="0" dirty="0">
                          <a:solidFill>
                            <a:srgbClr val="000000"/>
                          </a:solidFill>
                          <a:effectLst/>
                          <a:latin typeface="+mn-lt"/>
                        </a:rPr>
                        <a:t>S.-S12-Data2Vec</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81.91</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44.36</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34.32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88.15</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48.82</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35.90</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54.03</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58.23</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24.23</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dirty="0">
                          <a:solidFill>
                            <a:srgbClr val="000000"/>
                          </a:solidFill>
                          <a:effectLst/>
                          <a:latin typeface="+mn-lt"/>
                        </a:rPr>
                        <a:t>52.22</a:t>
                      </a:r>
                      <a:endParaRPr lang="en-CH" sz="2800"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10.72</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4008744212"/>
                  </a:ext>
                </a:extLst>
              </a:tr>
              <a:tr h="0">
                <a:tc>
                  <a:txBody>
                    <a:bodyPr/>
                    <a:lstStyle/>
                    <a:p>
                      <a:pPr algn="l">
                        <a:buNone/>
                      </a:pPr>
                      <a:endParaRPr lang="en-GB" sz="100" b="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2355782454"/>
                  </a:ext>
                </a:extLst>
              </a:tr>
              <a:tr h="370840">
                <a:tc>
                  <a:txBody>
                    <a:bodyPr/>
                    <a:lstStyle/>
                    <a:p>
                      <a:pPr algn="l">
                        <a:buNone/>
                      </a:pPr>
                      <a:r>
                        <a:rPr lang="en-GB" sz="2800" b="0" dirty="0" err="1">
                          <a:solidFill>
                            <a:srgbClr val="000000"/>
                          </a:solidFill>
                          <a:effectLst/>
                          <a:latin typeface="+mn-lt"/>
                        </a:rPr>
                        <a:t>UNet</a:t>
                      </a:r>
                      <a:r>
                        <a:rPr lang="en-GB" sz="2800" b="0" dirty="0">
                          <a:solidFill>
                            <a:srgbClr val="000000"/>
                          </a:solidFill>
                          <a:effectLst/>
                          <a:latin typeface="+mn-lt"/>
                        </a:rPr>
                        <a:t> Baseline       </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84.51</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54.79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31.60</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91.42</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60.47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39.46</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47.57</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62.09</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46.34</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dirty="0">
                          <a:solidFill>
                            <a:srgbClr val="000000"/>
                          </a:solidFill>
                          <a:effectLst/>
                          <a:latin typeface="+mn-lt"/>
                        </a:rPr>
                        <a:t>57.58</a:t>
                      </a:r>
                      <a:endParaRPr lang="en-CH" sz="2800"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4.89</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2789861715"/>
                  </a:ext>
                </a:extLst>
              </a:tr>
              <a:tr h="370840">
                <a:tc>
                  <a:txBody>
                    <a:bodyPr/>
                    <a:lstStyle/>
                    <a:p>
                      <a:pPr algn="l">
                        <a:buNone/>
                      </a:pPr>
                      <a:r>
                        <a:rPr lang="en-GB" sz="2800" b="0" dirty="0" err="1">
                          <a:solidFill>
                            <a:srgbClr val="000000"/>
                          </a:solidFill>
                          <a:effectLst/>
                          <a:latin typeface="+mn-lt"/>
                        </a:rPr>
                        <a:t>ViT</a:t>
                      </a:r>
                      <a:r>
                        <a:rPr lang="en-GB" sz="2800" b="0" dirty="0">
                          <a:solidFill>
                            <a:srgbClr val="000000"/>
                          </a:solidFill>
                          <a:effectLst/>
                          <a:latin typeface="+mn-lt"/>
                        </a:rPr>
                        <a:t> Baseline        </a:t>
                      </a:r>
                      <a:endParaRPr lang="en-GB" sz="2800" b="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81.58</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48.19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38.53</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87.66</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59.32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36.83</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44.08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52.57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38.37</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dirty="0">
                          <a:solidFill>
                            <a:srgbClr val="000000"/>
                          </a:solidFill>
                          <a:effectLst/>
                          <a:latin typeface="+mn-lt"/>
                        </a:rPr>
                        <a:t>54.13</a:t>
                      </a:r>
                      <a:endParaRPr lang="en-CH" sz="2800"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10.28</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2082401626"/>
                  </a:ext>
                </a:extLst>
              </a:tr>
              <a:tr h="0">
                <a:tc>
                  <a:txBody>
                    <a:bodyPr/>
                    <a:lstStyle/>
                    <a:p>
                      <a:pPr algn="l">
                        <a:buNone/>
                      </a:pPr>
                      <a:endParaRPr lang="en-GB" sz="100" b="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endParaRPr lang="en-CH" sz="100" dirty="0">
                        <a:effectLst/>
                        <a:latin typeface="+mn-lt"/>
                      </a:endParaRPr>
                    </a:p>
                  </a:txBody>
                  <a:tcPr marL="14315" marR="14315" marT="3600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2999318089"/>
                  </a:ext>
                </a:extLst>
              </a:tr>
              <a:tr h="370840">
                <a:tc>
                  <a:txBody>
                    <a:bodyPr/>
                    <a:lstStyle/>
                    <a:p>
                      <a:pPr algn="l">
                        <a:buNone/>
                      </a:pPr>
                      <a:r>
                        <a:rPr lang="en-GB" sz="2800" b="1" dirty="0">
                          <a:solidFill>
                            <a:schemeClr val="tx1"/>
                          </a:solidFill>
                          <a:effectLst/>
                          <a:latin typeface="+mn-lt"/>
                        </a:rPr>
                        <a:t>TerraMindv1-B</a:t>
                      </a: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82.42</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69.52</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40.51</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90.62</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59.72</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37.87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55.80</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60.61</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dirty="0">
                          <a:solidFill>
                            <a:srgbClr val="000000"/>
                          </a:solidFill>
                          <a:effectLst/>
                          <a:latin typeface="+mn-lt"/>
                        </a:rPr>
                        <a:t>28.12</a:t>
                      </a:r>
                      <a:endParaRPr lang="en-CH" sz="2800"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58.35</a:t>
                      </a:r>
                      <a:endParaRPr lang="en-CH" sz="2800" u="sng"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3.94</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528809599"/>
                  </a:ext>
                </a:extLst>
              </a:tr>
              <a:tr h="370840">
                <a:tc>
                  <a:txBody>
                    <a:bodyPr/>
                    <a:lstStyle/>
                    <a:p>
                      <a:pPr algn="l">
                        <a:buNone/>
                      </a:pPr>
                      <a:r>
                        <a:rPr lang="en-GB" sz="2800" b="1" dirty="0">
                          <a:solidFill>
                            <a:schemeClr val="tx1"/>
                          </a:solidFill>
                          <a:effectLst/>
                          <a:latin typeface="+mn-lt"/>
                        </a:rPr>
                        <a:t>TerraMindv1-L</a:t>
                      </a: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82.93</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75.57</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43.13</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90.78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63.38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37.89</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u="sng" dirty="0">
                          <a:solidFill>
                            <a:srgbClr val="000000"/>
                          </a:solidFill>
                          <a:effectLst/>
                          <a:latin typeface="+mn-lt"/>
                        </a:rPr>
                        <a:t>55.04</a:t>
                      </a:r>
                      <a:endParaRPr lang="en-CH" sz="2800" u="sng"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59.98</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a:solidFill>
                            <a:srgbClr val="000000"/>
                          </a:solidFill>
                          <a:effectLst/>
                          <a:latin typeface="+mn-lt"/>
                        </a:rPr>
                        <a:t>27.47</a:t>
                      </a:r>
                      <a:endParaRPr lang="en-CH" sz="280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buNone/>
                      </a:pPr>
                      <a:r>
                        <a:rPr lang="en-CH" sz="2800" b="1" dirty="0">
                          <a:solidFill>
                            <a:srgbClr val="000000"/>
                          </a:solidFill>
                          <a:effectLst/>
                          <a:latin typeface="+mn-lt"/>
                        </a:rPr>
                        <a:t>59.57</a:t>
                      </a:r>
                      <a:endParaRPr lang="en-CH" sz="2800" b="1" dirty="0">
                        <a:effectLst/>
                        <a:latin typeface="+mn-lt"/>
                      </a:endParaRPr>
                    </a:p>
                  </a:txBody>
                  <a:tcPr marL="14315" marR="14315" marT="36000" marB="3600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tcPr>
                </a:tc>
                <a:tc>
                  <a:txBody>
                    <a:bodyPr/>
                    <a:lstStyle/>
                    <a:p>
                      <a:pPr algn="ctr">
                        <a:buNone/>
                      </a:pPr>
                      <a:r>
                        <a:rPr lang="en-CH" sz="2800" b="1" dirty="0">
                          <a:solidFill>
                            <a:srgbClr val="000000"/>
                          </a:solidFill>
                          <a:effectLst/>
                          <a:latin typeface="+mn-lt"/>
                        </a:rPr>
                        <a:t>3.44</a:t>
                      </a:r>
                      <a:endParaRPr lang="en-CH" sz="2800" b="1" dirty="0">
                        <a:effectLst/>
                        <a:latin typeface="+mn-lt"/>
                      </a:endParaRPr>
                    </a:p>
                  </a:txBody>
                  <a:tcPr marL="14315" marR="14315" marT="36000" marB="3600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1385354505"/>
                  </a:ext>
                </a:extLst>
              </a:tr>
            </a:tbl>
          </a:graphicData>
        </a:graphic>
      </p:graphicFrame>
      <p:sp>
        <p:nvSpPr>
          <p:cNvPr id="3" name="Footer Placeholder 2">
            <a:extLst>
              <a:ext uri="{FF2B5EF4-FFF2-40B4-BE49-F238E27FC236}">
                <a16:creationId xmlns:a16="http://schemas.microsoft.com/office/drawing/2014/main" id="{B55D48BC-41AC-92B3-593E-630E4CBC59D1}"/>
              </a:ext>
            </a:extLst>
          </p:cNvPr>
          <p:cNvSpPr>
            <a:spLocks noGrp="1"/>
          </p:cNvSpPr>
          <p:nvPr>
            <p:ph type="ftr" sz="quarter" idx="12"/>
          </p:nvPr>
        </p:nvSpPr>
        <p:spPr/>
        <p:txBody>
          <a:bodyPr/>
          <a:lstStyle/>
          <a:p>
            <a:r>
              <a:rPr lang="en-US"/>
              <a:t>IGARSS'25 Tutorial / © 2025 IBM Corporation</a:t>
            </a:r>
          </a:p>
        </p:txBody>
      </p:sp>
      <p:sp>
        <p:nvSpPr>
          <p:cNvPr id="5" name="Text Placeholder 4">
            <a:extLst>
              <a:ext uri="{FF2B5EF4-FFF2-40B4-BE49-F238E27FC236}">
                <a16:creationId xmlns:a16="http://schemas.microsoft.com/office/drawing/2014/main" id="{B138F4D7-1F1C-5E08-C6CA-7CFD21B2A104}"/>
              </a:ext>
            </a:extLst>
          </p:cNvPr>
          <p:cNvSpPr>
            <a:spLocks noGrp="1"/>
          </p:cNvSpPr>
          <p:nvPr>
            <p:ph type="body" sz="quarter" idx="19"/>
          </p:nvPr>
        </p:nvSpPr>
        <p:spPr/>
        <p:txBody>
          <a:bodyPr/>
          <a:lstStyle/>
          <a:p>
            <a:r>
              <a:rPr lang="en-GB" b="0" i="0" u="none" strike="noStrike" dirty="0">
                <a:solidFill>
                  <a:srgbClr val="222222"/>
                </a:solidFill>
                <a:effectLst/>
                <a:latin typeface="Arial" panose="020B0604020202020204" pitchFamily="34" charset="0"/>
              </a:rPr>
              <a:t>Jakubik, J., Yang, F., Blumenstiel, B., Scheurer, E., Sedona, R., </a:t>
            </a:r>
            <a:r>
              <a:rPr lang="en-GB" b="0" i="0" u="none" strike="noStrike" dirty="0" err="1">
                <a:solidFill>
                  <a:srgbClr val="222222"/>
                </a:solidFill>
                <a:effectLst/>
                <a:latin typeface="Arial" panose="020B0604020202020204" pitchFamily="34" charset="0"/>
              </a:rPr>
              <a:t>Maurogiovanni</a:t>
            </a:r>
            <a:r>
              <a:rPr lang="en-GB" b="0" i="0" u="none" strike="noStrike" dirty="0">
                <a:solidFill>
                  <a:srgbClr val="222222"/>
                </a:solidFill>
                <a:effectLst/>
                <a:latin typeface="Arial" panose="020B0604020202020204" pitchFamily="34" charset="0"/>
              </a:rPr>
              <a:t>, S., ... &amp; </a:t>
            </a:r>
            <a:r>
              <a:rPr lang="en-GB" b="0" i="0" u="none" strike="noStrike" dirty="0" err="1">
                <a:solidFill>
                  <a:srgbClr val="222222"/>
                </a:solidFill>
                <a:effectLst/>
                <a:latin typeface="Arial" panose="020B0604020202020204" pitchFamily="34" charset="0"/>
              </a:rPr>
              <a:t>Longépé</a:t>
            </a:r>
            <a:r>
              <a:rPr lang="en-GB" b="0" i="0" u="none" strike="noStrike" dirty="0">
                <a:solidFill>
                  <a:srgbClr val="222222"/>
                </a:solidFill>
                <a:effectLst/>
                <a:latin typeface="Arial" panose="020B0604020202020204" pitchFamily="34" charset="0"/>
              </a:rPr>
              <a:t>, N. (2025). </a:t>
            </a:r>
            <a:br>
              <a:rPr lang="en-GB" b="0" i="0" u="none" strike="noStrike" dirty="0">
                <a:solidFill>
                  <a:srgbClr val="222222"/>
                </a:solidFill>
                <a:effectLst/>
                <a:latin typeface="Arial" panose="020B0604020202020204" pitchFamily="34" charset="0"/>
              </a:rPr>
            </a:br>
            <a:r>
              <a:rPr lang="en-GB" b="0" i="0" u="none" strike="noStrike" dirty="0" err="1">
                <a:solidFill>
                  <a:srgbClr val="222222"/>
                </a:solidFill>
                <a:effectLst/>
                <a:latin typeface="Arial" panose="020B0604020202020204" pitchFamily="34" charset="0"/>
              </a:rPr>
              <a:t>TerraMind</a:t>
            </a:r>
            <a:r>
              <a:rPr lang="en-GB" b="0" i="0" u="none" strike="noStrike" dirty="0">
                <a:solidFill>
                  <a:srgbClr val="222222"/>
                </a:solidFill>
                <a:effectLst/>
                <a:latin typeface="Arial" panose="020B0604020202020204" pitchFamily="34" charset="0"/>
              </a:rPr>
              <a:t>: Large-Scale Generative Multimodality for Earth Observation. </a:t>
            </a:r>
            <a:r>
              <a:rPr lang="en-GB" b="0" i="1" u="none" strike="noStrike" dirty="0" err="1">
                <a:solidFill>
                  <a:srgbClr val="222222"/>
                </a:solidFill>
                <a:effectLst/>
                <a:latin typeface="Arial" panose="020B0604020202020204" pitchFamily="34" charset="0"/>
              </a:rPr>
              <a:t>arXiv</a:t>
            </a:r>
            <a:r>
              <a:rPr lang="en-GB" b="0" i="1" u="none" strike="noStrike" dirty="0">
                <a:solidFill>
                  <a:srgbClr val="222222"/>
                </a:solidFill>
                <a:effectLst/>
                <a:latin typeface="Arial" panose="020B0604020202020204" pitchFamily="34" charset="0"/>
              </a:rPr>
              <a:t> preprint arXiv:2504.11171</a:t>
            </a:r>
            <a:r>
              <a:rPr lang="en-GB" b="0" i="0" u="none" strike="noStrike" dirty="0">
                <a:solidFill>
                  <a:srgbClr val="222222"/>
                </a:solidFill>
                <a:effectLst/>
                <a:latin typeface="Arial" panose="020B0604020202020204" pitchFamily="34" charset="0"/>
              </a:rPr>
              <a:t>.</a:t>
            </a:r>
            <a:endParaRPr lang="en-CH" dirty="0"/>
          </a:p>
        </p:txBody>
      </p:sp>
      <p:sp>
        <p:nvSpPr>
          <p:cNvPr id="6" name="Text Placeholder 5">
            <a:extLst>
              <a:ext uri="{FF2B5EF4-FFF2-40B4-BE49-F238E27FC236}">
                <a16:creationId xmlns:a16="http://schemas.microsoft.com/office/drawing/2014/main" id="{6FA69DFF-CEED-2CB7-C251-FAA0A90B4808}"/>
              </a:ext>
            </a:extLst>
          </p:cNvPr>
          <p:cNvSpPr>
            <a:spLocks noGrp="1"/>
          </p:cNvSpPr>
          <p:nvPr>
            <p:ph type="body" sz="quarter" idx="20"/>
          </p:nvPr>
        </p:nvSpPr>
        <p:spPr>
          <a:xfrm>
            <a:off x="12784667" y="577851"/>
            <a:ext cx="11026436" cy="1913812"/>
          </a:xfrm>
        </p:spPr>
        <p:txBody>
          <a:bodyPr/>
          <a:lstStyle/>
          <a:p>
            <a:r>
              <a:rPr lang="en-GB" sz="2400" dirty="0"/>
              <a:t>Performance evaluation of </a:t>
            </a:r>
            <a:r>
              <a:rPr lang="en-GB" sz="2400" dirty="0" err="1"/>
              <a:t>TerraMind</a:t>
            </a:r>
            <a:r>
              <a:rPr lang="en-GB" sz="2400" dirty="0"/>
              <a:t> across nine benchmark datasets using the PANGAEA evaluation protocol. Higher </a:t>
            </a:r>
            <a:r>
              <a:rPr lang="en-GB" sz="2400" dirty="0" err="1"/>
              <a:t>mIoU</a:t>
            </a:r>
            <a:r>
              <a:rPr lang="en-GB" sz="2400" dirty="0"/>
              <a:t> (↑) and lower rank values (↓) are reported. The best model is highlighted and the second best is underscored. </a:t>
            </a:r>
          </a:p>
          <a:p>
            <a:endParaRPr lang="en-CH" sz="2400" dirty="0"/>
          </a:p>
        </p:txBody>
      </p:sp>
      <p:sp>
        <p:nvSpPr>
          <p:cNvPr id="7" name="Title 6">
            <a:extLst>
              <a:ext uri="{FF2B5EF4-FFF2-40B4-BE49-F238E27FC236}">
                <a16:creationId xmlns:a16="http://schemas.microsoft.com/office/drawing/2014/main" id="{B3D8C2AF-32AE-4893-7952-DD397EE283D8}"/>
              </a:ext>
            </a:extLst>
          </p:cNvPr>
          <p:cNvSpPr>
            <a:spLocks noGrp="1"/>
          </p:cNvSpPr>
          <p:nvPr>
            <p:ph type="title"/>
          </p:nvPr>
        </p:nvSpPr>
        <p:spPr/>
        <p:txBody>
          <a:bodyPr/>
          <a:lstStyle/>
          <a:p>
            <a:r>
              <a:rPr lang="en-CH" dirty="0"/>
              <a:t>PANGAEA bench</a:t>
            </a:r>
          </a:p>
        </p:txBody>
      </p:sp>
      <p:sp>
        <p:nvSpPr>
          <p:cNvPr id="2" name="Slide Number Placeholder 1">
            <a:extLst>
              <a:ext uri="{FF2B5EF4-FFF2-40B4-BE49-F238E27FC236}">
                <a16:creationId xmlns:a16="http://schemas.microsoft.com/office/drawing/2014/main" id="{210A10F5-6840-CDEF-0FAF-7B580F5AA39F}"/>
              </a:ext>
            </a:extLst>
          </p:cNvPr>
          <p:cNvSpPr>
            <a:spLocks noGrp="1"/>
          </p:cNvSpPr>
          <p:nvPr>
            <p:ph type="sldNum" sz="quarter" idx="4"/>
          </p:nvPr>
        </p:nvSpPr>
        <p:spPr/>
        <p:txBody>
          <a:bodyPr/>
          <a:lstStyle/>
          <a:p>
            <a:fld id="{86CB4B4D-7CA3-9044-876B-883B54F8677D}" type="slidenum">
              <a:rPr lang="en-US" smtClean="0"/>
              <a:pPr/>
              <a:t>16</a:t>
            </a:fld>
            <a:endParaRPr lang="en-US"/>
          </a:p>
        </p:txBody>
      </p:sp>
    </p:spTree>
    <p:extLst>
      <p:ext uri="{BB962C8B-B14F-4D97-AF65-F5344CB8AC3E}">
        <p14:creationId xmlns:p14="http://schemas.microsoft.com/office/powerpoint/2010/main" val="30805373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44C5D-F6A4-C126-EBD3-5DE02F9813C3}"/>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0ABC9166-5C26-F338-4F7C-5021D27C9F4F}"/>
              </a:ext>
            </a:extLst>
          </p:cNvPr>
          <p:cNvPicPr>
            <a:picLocks noChangeAspect="1"/>
          </p:cNvPicPr>
          <p:nvPr/>
        </p:nvPicPr>
        <p:blipFill>
          <a:blip r:embed="rId3"/>
          <a:stretch>
            <a:fillRect/>
          </a:stretch>
        </p:blipFill>
        <p:spPr>
          <a:xfrm>
            <a:off x="6395514" y="2639791"/>
            <a:ext cx="5312195" cy="7200000"/>
          </a:xfrm>
          <a:prstGeom prst="rect">
            <a:avLst/>
          </a:prstGeom>
        </p:spPr>
      </p:pic>
      <p:pic>
        <p:nvPicPr>
          <p:cNvPr id="18" name="Picture 17">
            <a:extLst>
              <a:ext uri="{FF2B5EF4-FFF2-40B4-BE49-F238E27FC236}">
                <a16:creationId xmlns:a16="http://schemas.microsoft.com/office/drawing/2014/main" id="{1DF8A087-ABBD-B25E-3E75-1A4E5FC4B20E}"/>
              </a:ext>
            </a:extLst>
          </p:cNvPr>
          <p:cNvPicPr>
            <a:picLocks noChangeAspect="1"/>
          </p:cNvPicPr>
          <p:nvPr/>
        </p:nvPicPr>
        <p:blipFill>
          <a:blip r:embed="rId4"/>
          <a:stretch>
            <a:fillRect/>
          </a:stretch>
        </p:blipFill>
        <p:spPr>
          <a:xfrm>
            <a:off x="12634023" y="2639791"/>
            <a:ext cx="5180488" cy="7200000"/>
          </a:xfrm>
          <a:prstGeom prst="rect">
            <a:avLst/>
          </a:prstGeom>
        </p:spPr>
      </p:pic>
      <p:pic>
        <p:nvPicPr>
          <p:cNvPr id="22" name="Picture 21">
            <a:extLst>
              <a:ext uri="{FF2B5EF4-FFF2-40B4-BE49-F238E27FC236}">
                <a16:creationId xmlns:a16="http://schemas.microsoft.com/office/drawing/2014/main" id="{EAC49D7A-6D96-22D6-8644-618886323F6A}"/>
              </a:ext>
            </a:extLst>
          </p:cNvPr>
          <p:cNvPicPr>
            <a:picLocks noChangeAspect="1"/>
          </p:cNvPicPr>
          <p:nvPr/>
        </p:nvPicPr>
        <p:blipFill>
          <a:blip r:embed="rId5"/>
          <a:stretch>
            <a:fillRect/>
          </a:stretch>
        </p:blipFill>
        <p:spPr>
          <a:xfrm>
            <a:off x="302393" y="2639791"/>
            <a:ext cx="5312195" cy="7200000"/>
          </a:xfrm>
          <a:prstGeom prst="rect">
            <a:avLst/>
          </a:prstGeom>
        </p:spPr>
      </p:pic>
      <p:pic>
        <p:nvPicPr>
          <p:cNvPr id="24" name="Picture 23">
            <a:extLst>
              <a:ext uri="{FF2B5EF4-FFF2-40B4-BE49-F238E27FC236}">
                <a16:creationId xmlns:a16="http://schemas.microsoft.com/office/drawing/2014/main" id="{67BD5F69-9D88-0A21-BF5F-F0FCF29AE15E}"/>
              </a:ext>
            </a:extLst>
          </p:cNvPr>
          <p:cNvPicPr>
            <a:picLocks noChangeAspect="1"/>
          </p:cNvPicPr>
          <p:nvPr/>
        </p:nvPicPr>
        <p:blipFill>
          <a:blip r:embed="rId6"/>
          <a:stretch>
            <a:fillRect/>
          </a:stretch>
        </p:blipFill>
        <p:spPr>
          <a:xfrm>
            <a:off x="18587119" y="2639791"/>
            <a:ext cx="5323171" cy="7200000"/>
          </a:xfrm>
          <a:prstGeom prst="rect">
            <a:avLst/>
          </a:prstGeom>
        </p:spPr>
      </p:pic>
      <p:sp>
        <p:nvSpPr>
          <p:cNvPr id="2" name="Footer Placeholder 1">
            <a:extLst>
              <a:ext uri="{FF2B5EF4-FFF2-40B4-BE49-F238E27FC236}">
                <a16:creationId xmlns:a16="http://schemas.microsoft.com/office/drawing/2014/main" id="{6125A972-B911-655F-2451-9FA42A1F189A}"/>
              </a:ext>
            </a:extLst>
          </p:cNvPr>
          <p:cNvSpPr>
            <a:spLocks noGrp="1"/>
          </p:cNvSpPr>
          <p:nvPr>
            <p:ph type="ftr" sz="quarter" idx="18"/>
          </p:nvPr>
        </p:nvSpPr>
        <p:spPr/>
        <p:txBody>
          <a:bodyPr/>
          <a:lstStyle/>
          <a:p>
            <a:r>
              <a:rPr lang="en-US"/>
              <a:t>IGARSS'25 Tutorial / © 2025 IBM Corporation</a:t>
            </a:r>
          </a:p>
        </p:txBody>
      </p:sp>
      <p:sp>
        <p:nvSpPr>
          <p:cNvPr id="17" name="Text Placeholder 16">
            <a:extLst>
              <a:ext uri="{FF2B5EF4-FFF2-40B4-BE49-F238E27FC236}">
                <a16:creationId xmlns:a16="http://schemas.microsoft.com/office/drawing/2014/main" id="{794B1A69-CCFF-0053-B876-F758521082CA}"/>
              </a:ext>
            </a:extLst>
          </p:cNvPr>
          <p:cNvSpPr>
            <a:spLocks noGrp="1"/>
          </p:cNvSpPr>
          <p:nvPr>
            <p:ph type="body" sz="quarter" idx="19"/>
          </p:nvPr>
        </p:nvSpPr>
        <p:spPr/>
        <p:txBody>
          <a:bodyPr/>
          <a:lstStyle/>
          <a:p>
            <a:endParaRPr lang="en-CH"/>
          </a:p>
        </p:txBody>
      </p:sp>
      <p:sp>
        <p:nvSpPr>
          <p:cNvPr id="16" name="Text Placeholder 15">
            <a:extLst>
              <a:ext uri="{FF2B5EF4-FFF2-40B4-BE49-F238E27FC236}">
                <a16:creationId xmlns:a16="http://schemas.microsoft.com/office/drawing/2014/main" id="{EDE959AE-ACF7-6263-1E4E-CC02DA2EA78F}"/>
              </a:ext>
            </a:extLst>
          </p:cNvPr>
          <p:cNvSpPr>
            <a:spLocks noGrp="1"/>
          </p:cNvSpPr>
          <p:nvPr>
            <p:ph type="body" sz="quarter" idx="14"/>
          </p:nvPr>
        </p:nvSpPr>
        <p:spPr>
          <a:xfrm>
            <a:off x="18859500" y="2043684"/>
            <a:ext cx="4959350" cy="946340"/>
          </a:xfrm>
        </p:spPr>
        <p:txBody>
          <a:bodyPr/>
          <a:lstStyle/>
          <a:p>
            <a:pPr algn="ctr"/>
            <a:r>
              <a:rPr lang="en-CH" dirty="0">
                <a:solidFill>
                  <a:schemeClr val="accent1"/>
                </a:solidFill>
              </a:rPr>
              <a:t>FiveBillionPixels</a:t>
            </a:r>
          </a:p>
        </p:txBody>
      </p:sp>
      <p:sp>
        <p:nvSpPr>
          <p:cNvPr id="15" name="Text Placeholder 14">
            <a:extLst>
              <a:ext uri="{FF2B5EF4-FFF2-40B4-BE49-F238E27FC236}">
                <a16:creationId xmlns:a16="http://schemas.microsoft.com/office/drawing/2014/main" id="{7E91E4C4-A234-611E-D856-6663BE92810F}"/>
              </a:ext>
            </a:extLst>
          </p:cNvPr>
          <p:cNvSpPr>
            <a:spLocks noGrp="1"/>
          </p:cNvSpPr>
          <p:nvPr>
            <p:ph type="body" sz="quarter" idx="13"/>
          </p:nvPr>
        </p:nvSpPr>
        <p:spPr>
          <a:xfrm>
            <a:off x="12763500" y="2043684"/>
            <a:ext cx="4953000" cy="946340"/>
          </a:xfrm>
        </p:spPr>
        <p:txBody>
          <a:bodyPr/>
          <a:lstStyle/>
          <a:p>
            <a:pPr algn="ctr"/>
            <a:r>
              <a:rPr lang="en-CH" dirty="0">
                <a:solidFill>
                  <a:schemeClr val="accent1"/>
                </a:solidFill>
              </a:rPr>
              <a:t>Burn Scars</a:t>
            </a:r>
          </a:p>
        </p:txBody>
      </p:sp>
      <p:sp>
        <p:nvSpPr>
          <p:cNvPr id="14" name="Text Placeholder 13">
            <a:extLst>
              <a:ext uri="{FF2B5EF4-FFF2-40B4-BE49-F238E27FC236}">
                <a16:creationId xmlns:a16="http://schemas.microsoft.com/office/drawing/2014/main" id="{6F31A3D5-7157-659F-F4FC-B4ECE7C10D73}"/>
              </a:ext>
            </a:extLst>
          </p:cNvPr>
          <p:cNvSpPr>
            <a:spLocks noGrp="1"/>
          </p:cNvSpPr>
          <p:nvPr>
            <p:ph type="body" sz="quarter" idx="12"/>
          </p:nvPr>
        </p:nvSpPr>
        <p:spPr>
          <a:xfrm>
            <a:off x="6667500" y="2043684"/>
            <a:ext cx="4951413" cy="946340"/>
          </a:xfrm>
        </p:spPr>
        <p:txBody>
          <a:bodyPr/>
          <a:lstStyle/>
          <a:p>
            <a:pPr algn="ctr"/>
            <a:r>
              <a:rPr lang="en-CH" dirty="0">
                <a:solidFill>
                  <a:schemeClr val="accent1"/>
                </a:solidFill>
              </a:rPr>
              <a:t>MADOS</a:t>
            </a:r>
          </a:p>
        </p:txBody>
      </p:sp>
      <p:sp>
        <p:nvSpPr>
          <p:cNvPr id="13" name="Text Placeholder 12">
            <a:extLst>
              <a:ext uri="{FF2B5EF4-FFF2-40B4-BE49-F238E27FC236}">
                <a16:creationId xmlns:a16="http://schemas.microsoft.com/office/drawing/2014/main" id="{81EE2D38-4C1F-4ED8-C651-5959566D0718}"/>
              </a:ext>
            </a:extLst>
          </p:cNvPr>
          <p:cNvSpPr>
            <a:spLocks noGrp="1"/>
          </p:cNvSpPr>
          <p:nvPr>
            <p:ph type="body" sz="quarter" idx="11"/>
          </p:nvPr>
        </p:nvSpPr>
        <p:spPr>
          <a:xfrm>
            <a:off x="576072" y="2043684"/>
            <a:ext cx="4956175" cy="946340"/>
          </a:xfrm>
        </p:spPr>
        <p:txBody>
          <a:bodyPr/>
          <a:lstStyle/>
          <a:p>
            <a:pPr algn="ctr"/>
            <a:r>
              <a:rPr lang="en-CH" dirty="0">
                <a:solidFill>
                  <a:schemeClr val="accent1"/>
                </a:solidFill>
              </a:rPr>
              <a:t>Average mIoU</a:t>
            </a:r>
          </a:p>
        </p:txBody>
      </p:sp>
      <p:sp>
        <p:nvSpPr>
          <p:cNvPr id="25" name="Text Placeholder 15">
            <a:extLst>
              <a:ext uri="{FF2B5EF4-FFF2-40B4-BE49-F238E27FC236}">
                <a16:creationId xmlns:a16="http://schemas.microsoft.com/office/drawing/2014/main" id="{B01E1929-C9CE-39C4-A83F-8A02964E6DE7}"/>
              </a:ext>
            </a:extLst>
          </p:cNvPr>
          <p:cNvSpPr txBox="1">
            <a:spLocks/>
          </p:cNvSpPr>
          <p:nvPr/>
        </p:nvSpPr>
        <p:spPr>
          <a:xfrm>
            <a:off x="18859500" y="10328148"/>
            <a:ext cx="4959350" cy="946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j-ea"/>
                <a:cs typeface="+mj-cs"/>
                <a:sym typeface="IBM Plex Sans Light"/>
              </a:defRPr>
            </a:lvl1pPr>
            <a:lvl2pPr marL="18288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2pPr>
            <a:lvl3pPr marL="36576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3pPr>
            <a:lvl4pPr marL="54864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CH" kern="0" dirty="0"/>
              <a:t>High resolution inputs are challenging for most geospatial FMs.</a:t>
            </a:r>
          </a:p>
        </p:txBody>
      </p:sp>
      <p:sp>
        <p:nvSpPr>
          <p:cNvPr id="26" name="Text Placeholder 14">
            <a:extLst>
              <a:ext uri="{FF2B5EF4-FFF2-40B4-BE49-F238E27FC236}">
                <a16:creationId xmlns:a16="http://schemas.microsoft.com/office/drawing/2014/main" id="{5BC3ED8D-30D6-93A8-1FDC-D99AA8920E04}"/>
              </a:ext>
            </a:extLst>
          </p:cNvPr>
          <p:cNvSpPr txBox="1">
            <a:spLocks/>
          </p:cNvSpPr>
          <p:nvPr/>
        </p:nvSpPr>
        <p:spPr>
          <a:xfrm>
            <a:off x="12763500" y="10328148"/>
            <a:ext cx="4953000" cy="946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j-ea"/>
                <a:cs typeface="+mj-cs"/>
                <a:sym typeface="IBM Plex Sans Light"/>
              </a:defRPr>
            </a:lvl1pPr>
            <a:lvl2pPr marL="18288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2pPr>
            <a:lvl3pPr marL="36576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3pPr>
            <a:lvl4pPr marL="54864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CH" kern="0" dirty="0"/>
              <a:t>Competitive results on domain shifts like different inputs (HLS).</a:t>
            </a:r>
          </a:p>
        </p:txBody>
      </p:sp>
      <p:sp>
        <p:nvSpPr>
          <p:cNvPr id="27" name="Text Placeholder 13">
            <a:extLst>
              <a:ext uri="{FF2B5EF4-FFF2-40B4-BE49-F238E27FC236}">
                <a16:creationId xmlns:a16="http://schemas.microsoft.com/office/drawing/2014/main" id="{1DC36ACF-53C1-1E92-7DEA-699B0596ECE0}"/>
              </a:ext>
            </a:extLst>
          </p:cNvPr>
          <p:cNvSpPr txBox="1">
            <a:spLocks/>
          </p:cNvSpPr>
          <p:nvPr/>
        </p:nvSpPr>
        <p:spPr>
          <a:xfrm>
            <a:off x="6667500" y="10328148"/>
            <a:ext cx="4951413" cy="946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j-ea"/>
                <a:cs typeface="+mj-cs"/>
                <a:sym typeface="IBM Plex Sans Light"/>
              </a:defRPr>
            </a:lvl1pPr>
            <a:lvl2pPr marL="18288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2pPr>
            <a:lvl3pPr marL="36576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3pPr>
            <a:lvl4pPr marL="54864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CH" kern="0" dirty="0"/>
              <a:t>Very good performance on pre-training input modalities like S-2.</a:t>
            </a:r>
          </a:p>
        </p:txBody>
      </p:sp>
      <p:sp>
        <p:nvSpPr>
          <p:cNvPr id="28" name="Text Placeholder 12">
            <a:extLst>
              <a:ext uri="{FF2B5EF4-FFF2-40B4-BE49-F238E27FC236}">
                <a16:creationId xmlns:a16="http://schemas.microsoft.com/office/drawing/2014/main" id="{074A2E7C-757B-518F-D67D-79D77028798E}"/>
              </a:ext>
            </a:extLst>
          </p:cNvPr>
          <p:cNvSpPr txBox="1">
            <a:spLocks/>
          </p:cNvSpPr>
          <p:nvPr/>
        </p:nvSpPr>
        <p:spPr>
          <a:xfrm>
            <a:off x="576072" y="10328148"/>
            <a:ext cx="4956175" cy="9463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j-ea"/>
                <a:cs typeface="+mj-cs"/>
                <a:sym typeface="IBM Plex Sans Light"/>
              </a:defRPr>
            </a:lvl1pPr>
            <a:lvl2pPr marL="18288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2pPr>
            <a:lvl3pPr marL="36576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3pPr>
            <a:lvl4pPr marL="548640" marR="0" indent="-182880" algn="l" defTabSz="2438400" rtl="0" eaLnBrk="1" latinLnBrk="0" hangingPunct="1">
              <a:lnSpc>
                <a:spcPct val="100000"/>
              </a:lnSpc>
              <a:spcBef>
                <a:spcPts val="0"/>
              </a:spcBef>
              <a:spcAft>
                <a:spcPts val="0"/>
              </a:spcAft>
              <a:buClrTx/>
              <a:buSzPct val="100000"/>
              <a:buFontTx/>
              <a:buChar char="–"/>
              <a:tabLst/>
              <a:defRPr sz="3600" b="0" i="0" u="none" strike="noStrike" cap="none" spc="0" baseline="0">
                <a:solidFill>
                  <a:schemeClr val="tx1"/>
                </a:solidFill>
                <a:uFillTx/>
                <a:latin typeface="+mn-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CH" kern="0" dirty="0"/>
              <a:t>TerraMind is the first </a:t>
            </a:r>
            <a:br>
              <a:rPr lang="en-CH" kern="0" dirty="0"/>
            </a:br>
            <a:r>
              <a:rPr lang="en-CH" kern="0" dirty="0"/>
              <a:t>EO FM to outperform a fully fine-tuned U</a:t>
            </a:r>
            <a:r>
              <a:rPr lang="en-GB" kern="0" dirty="0"/>
              <a:t>N</a:t>
            </a:r>
            <a:r>
              <a:rPr lang="en-CH" kern="0" dirty="0"/>
              <a:t>et.</a:t>
            </a:r>
          </a:p>
        </p:txBody>
      </p:sp>
      <p:sp>
        <p:nvSpPr>
          <p:cNvPr id="29" name="Rounded Rectangle 28">
            <a:extLst>
              <a:ext uri="{FF2B5EF4-FFF2-40B4-BE49-F238E27FC236}">
                <a16:creationId xmlns:a16="http://schemas.microsoft.com/office/drawing/2014/main" id="{28F79260-0E3C-0B77-AB61-1485D08A2B1C}"/>
              </a:ext>
            </a:extLst>
          </p:cNvPr>
          <p:cNvSpPr/>
          <p:nvPr/>
        </p:nvSpPr>
        <p:spPr bwMode="auto">
          <a:xfrm>
            <a:off x="15891488" y="2990024"/>
            <a:ext cx="1561078" cy="524933"/>
          </a:xfrm>
          <a:prstGeom prst="roundRect">
            <a:avLst>
              <a:gd name="adj" fmla="val 50000"/>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HLS</a:t>
            </a:r>
          </a:p>
        </p:txBody>
      </p:sp>
      <p:sp>
        <p:nvSpPr>
          <p:cNvPr id="30" name="Rounded Rectangle 29">
            <a:extLst>
              <a:ext uri="{FF2B5EF4-FFF2-40B4-BE49-F238E27FC236}">
                <a16:creationId xmlns:a16="http://schemas.microsoft.com/office/drawing/2014/main" id="{F646B44F-8961-AC21-E422-5CAD41662941}"/>
              </a:ext>
            </a:extLst>
          </p:cNvPr>
          <p:cNvSpPr/>
          <p:nvPr/>
        </p:nvSpPr>
        <p:spPr bwMode="auto">
          <a:xfrm>
            <a:off x="9848796" y="2990023"/>
            <a:ext cx="1561078" cy="524933"/>
          </a:xfrm>
          <a:prstGeom prst="roundRect">
            <a:avLst>
              <a:gd name="adj" fmla="val 50000"/>
            </a:avLst>
          </a:prstGeom>
          <a:solidFill>
            <a:srgbClr val="FFF0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S-2 L2R</a:t>
            </a:r>
          </a:p>
        </p:txBody>
      </p:sp>
      <p:sp>
        <p:nvSpPr>
          <p:cNvPr id="31" name="Rounded Rectangle 30">
            <a:extLst>
              <a:ext uri="{FF2B5EF4-FFF2-40B4-BE49-F238E27FC236}">
                <a16:creationId xmlns:a16="http://schemas.microsoft.com/office/drawing/2014/main" id="{B9DB6C50-5E48-2771-6B91-BE1867834894}"/>
              </a:ext>
            </a:extLst>
          </p:cNvPr>
          <p:cNvSpPr/>
          <p:nvPr/>
        </p:nvSpPr>
        <p:spPr bwMode="auto">
          <a:xfrm>
            <a:off x="21801205" y="2990022"/>
            <a:ext cx="1740387" cy="524933"/>
          </a:xfrm>
          <a:prstGeom prst="roundRect">
            <a:avLst>
              <a:gd name="adj" fmla="val 50000"/>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400" b="0" i="0" u="none" strike="noStrike" cap="none" normalizeH="0" baseline="0" dirty="0">
                <a:ln>
                  <a:noFill/>
                </a:ln>
                <a:solidFill>
                  <a:schemeClr val="tx1"/>
                </a:solidFill>
                <a:effectLst/>
                <a:latin typeface="+mn-lt"/>
              </a:rPr>
              <a:t>Gaofen-2</a:t>
            </a:r>
          </a:p>
        </p:txBody>
      </p:sp>
      <p:sp>
        <p:nvSpPr>
          <p:cNvPr id="3" name="Slide Number Placeholder 2">
            <a:extLst>
              <a:ext uri="{FF2B5EF4-FFF2-40B4-BE49-F238E27FC236}">
                <a16:creationId xmlns:a16="http://schemas.microsoft.com/office/drawing/2014/main" id="{01767210-C66E-5D89-3A2D-E441AF51805F}"/>
              </a:ext>
            </a:extLst>
          </p:cNvPr>
          <p:cNvSpPr>
            <a:spLocks noGrp="1"/>
          </p:cNvSpPr>
          <p:nvPr>
            <p:ph type="sldNum" sz="quarter" idx="4"/>
          </p:nvPr>
        </p:nvSpPr>
        <p:spPr/>
        <p:txBody>
          <a:bodyPr/>
          <a:lstStyle/>
          <a:p>
            <a:fld id="{86CB4B4D-7CA3-9044-876B-883B54F8677D}" type="slidenum">
              <a:rPr lang="en-US" smtClean="0"/>
              <a:pPr/>
              <a:t>17</a:t>
            </a:fld>
            <a:endParaRPr lang="en-US"/>
          </a:p>
        </p:txBody>
      </p:sp>
    </p:spTree>
    <p:extLst>
      <p:ext uri="{BB962C8B-B14F-4D97-AF65-F5344CB8AC3E}">
        <p14:creationId xmlns:p14="http://schemas.microsoft.com/office/powerpoint/2010/main" val="8127318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E87087-B998-2FAD-9F44-9D5F9C38E4D2}"/>
              </a:ext>
            </a:extLst>
          </p:cNvPr>
          <p:cNvSpPr>
            <a:spLocks noGrp="1"/>
          </p:cNvSpPr>
          <p:nvPr>
            <p:ph type="ftr" sz="quarter" idx="14"/>
          </p:nvPr>
        </p:nvSpPr>
        <p:spPr/>
        <p:txBody>
          <a:bodyPr/>
          <a:lstStyle/>
          <a:p>
            <a:r>
              <a:rPr lang="en-US"/>
              <a:t>IGARSS'25 Tutorial / © 2025 IBM Corporation</a:t>
            </a:r>
          </a:p>
        </p:txBody>
      </p:sp>
      <p:sp>
        <p:nvSpPr>
          <p:cNvPr id="11" name="Text Placeholder 10">
            <a:extLst>
              <a:ext uri="{FF2B5EF4-FFF2-40B4-BE49-F238E27FC236}">
                <a16:creationId xmlns:a16="http://schemas.microsoft.com/office/drawing/2014/main" id="{8928F249-F059-C24C-0D58-4847C824126E}"/>
              </a:ext>
            </a:extLst>
          </p:cNvPr>
          <p:cNvSpPr>
            <a:spLocks noGrp="1"/>
          </p:cNvSpPr>
          <p:nvPr>
            <p:ph type="body" sz="quarter" idx="19"/>
          </p:nvPr>
        </p:nvSpPr>
        <p:spPr/>
        <p:txBody>
          <a:bodyPr/>
          <a:lstStyle/>
          <a:p>
            <a:endParaRPr lang="en-CH"/>
          </a:p>
        </p:txBody>
      </p:sp>
      <p:sp>
        <p:nvSpPr>
          <p:cNvPr id="8" name="Text Placeholder 7">
            <a:extLst>
              <a:ext uri="{FF2B5EF4-FFF2-40B4-BE49-F238E27FC236}">
                <a16:creationId xmlns:a16="http://schemas.microsoft.com/office/drawing/2014/main" id="{95F6A1B0-40C5-4E03-3FDE-DBD828E9C3DC}"/>
              </a:ext>
            </a:extLst>
          </p:cNvPr>
          <p:cNvSpPr>
            <a:spLocks noGrp="1"/>
          </p:cNvSpPr>
          <p:nvPr>
            <p:ph type="body" sz="quarter" idx="12"/>
          </p:nvPr>
        </p:nvSpPr>
        <p:spPr>
          <a:xfrm>
            <a:off x="576072" y="5095978"/>
            <a:ext cx="11042841" cy="6905522"/>
          </a:xfrm>
        </p:spPr>
        <p:txBody>
          <a:bodyPr/>
          <a:lstStyle/>
          <a:p>
            <a:r>
              <a:rPr lang="en-CH" dirty="0">
                <a:solidFill>
                  <a:schemeClr val="accent1"/>
                </a:solidFill>
              </a:rPr>
              <a:t>Multimodal inputs consitently improve the TerraMind performance </a:t>
            </a:r>
            <a:r>
              <a:rPr lang="en-CH" dirty="0"/>
              <a:t>on PANGAEA benchmark datasets.</a:t>
            </a:r>
          </a:p>
        </p:txBody>
      </p:sp>
      <p:sp>
        <p:nvSpPr>
          <p:cNvPr id="6" name="Title 5">
            <a:extLst>
              <a:ext uri="{FF2B5EF4-FFF2-40B4-BE49-F238E27FC236}">
                <a16:creationId xmlns:a16="http://schemas.microsoft.com/office/drawing/2014/main" id="{48812BF5-0B06-8ECC-8B07-07095AC70AE0}"/>
              </a:ext>
            </a:extLst>
          </p:cNvPr>
          <p:cNvSpPr>
            <a:spLocks noGrp="1"/>
          </p:cNvSpPr>
          <p:nvPr>
            <p:ph type="title"/>
          </p:nvPr>
        </p:nvSpPr>
        <p:spPr/>
        <p:txBody>
          <a:bodyPr/>
          <a:lstStyle/>
          <a:p>
            <a:r>
              <a:rPr lang="en-CH" dirty="0"/>
              <a:t>Improvements with multi-modality</a:t>
            </a:r>
          </a:p>
        </p:txBody>
      </p:sp>
      <p:pic>
        <p:nvPicPr>
          <p:cNvPr id="12" name="Picture Placeholder 11" descr="A satellite image of a city&#10;&#10;AI-generated content may be incorrect.">
            <a:extLst>
              <a:ext uri="{FF2B5EF4-FFF2-40B4-BE49-F238E27FC236}">
                <a16:creationId xmlns:a16="http://schemas.microsoft.com/office/drawing/2014/main" id="{BB9CC749-B5A6-BD9F-4441-C9C379984BF4}"/>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3293" r="13293"/>
          <a:stretch/>
        </p:blipFill>
        <p:spPr>
          <a:prstGeom prst="rect">
            <a:avLst/>
          </a:prstGeom>
        </p:spPr>
      </p:pic>
      <p:graphicFrame>
        <p:nvGraphicFramePr>
          <p:cNvPr id="13" name="Table 12">
            <a:extLst>
              <a:ext uri="{FF2B5EF4-FFF2-40B4-BE49-F238E27FC236}">
                <a16:creationId xmlns:a16="http://schemas.microsoft.com/office/drawing/2014/main" id="{18258E84-99EF-BA49-4E4A-E2B35DBEA93E}"/>
              </a:ext>
            </a:extLst>
          </p:cNvPr>
          <p:cNvGraphicFramePr>
            <a:graphicFrameLocks noGrp="1"/>
          </p:cNvGraphicFramePr>
          <p:nvPr>
            <p:extLst>
              <p:ext uri="{D42A27DB-BD31-4B8C-83A1-F6EECF244321}">
                <p14:modId xmlns:p14="http://schemas.microsoft.com/office/powerpoint/2010/main" val="3937455945"/>
              </p:ext>
            </p:extLst>
          </p:nvPr>
        </p:nvGraphicFramePr>
        <p:xfrm>
          <a:off x="574674" y="6857206"/>
          <a:ext cx="11044240" cy="2770560"/>
        </p:xfrm>
        <a:graphic>
          <a:graphicData uri="http://schemas.openxmlformats.org/drawingml/2006/table">
            <a:tbl>
              <a:tblPr firstRow="1" bandRow="1">
                <a:tableStyleId>{073A0DAA-6AF3-43AB-8588-CEC1D06C72B9}</a:tableStyleId>
              </a:tblPr>
              <a:tblGrid>
                <a:gridCol w="2761060">
                  <a:extLst>
                    <a:ext uri="{9D8B030D-6E8A-4147-A177-3AD203B41FA5}">
                      <a16:colId xmlns:a16="http://schemas.microsoft.com/office/drawing/2014/main" val="2222941217"/>
                    </a:ext>
                  </a:extLst>
                </a:gridCol>
                <a:gridCol w="2761060">
                  <a:extLst>
                    <a:ext uri="{9D8B030D-6E8A-4147-A177-3AD203B41FA5}">
                      <a16:colId xmlns:a16="http://schemas.microsoft.com/office/drawing/2014/main" val="1687913308"/>
                    </a:ext>
                  </a:extLst>
                </a:gridCol>
                <a:gridCol w="2761060">
                  <a:extLst>
                    <a:ext uri="{9D8B030D-6E8A-4147-A177-3AD203B41FA5}">
                      <a16:colId xmlns:a16="http://schemas.microsoft.com/office/drawing/2014/main" val="4095646083"/>
                    </a:ext>
                  </a:extLst>
                </a:gridCol>
                <a:gridCol w="2761060">
                  <a:extLst>
                    <a:ext uri="{9D8B030D-6E8A-4147-A177-3AD203B41FA5}">
                      <a16:colId xmlns:a16="http://schemas.microsoft.com/office/drawing/2014/main" val="2070532677"/>
                    </a:ext>
                  </a:extLst>
                </a:gridCol>
              </a:tblGrid>
              <a:tr h="370840">
                <a:tc>
                  <a:txBody>
                    <a:bodyPr/>
                    <a:lstStyle/>
                    <a:p>
                      <a:pPr algn="l"/>
                      <a:r>
                        <a:rPr lang="en-CH" sz="3600" b="1" cap="none" spc="0" dirty="0">
                          <a:ln>
                            <a:noFill/>
                          </a:ln>
                          <a:solidFill>
                            <a:sysClr val="windowText" lastClr="000000"/>
                          </a:solidFill>
                          <a:effectLst/>
                        </a:rPr>
                        <a:t>Input</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PASTIS</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Sen1Fl11</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CTM-SS</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2633929"/>
                  </a:ext>
                </a:extLst>
              </a:tr>
              <a:tr h="370840">
                <a:tc>
                  <a:txBody>
                    <a:bodyPr/>
                    <a:lstStyle/>
                    <a:p>
                      <a:pPr algn="l"/>
                      <a:r>
                        <a:rPr lang="en-CH" sz="3600" b="0" cap="none" spc="0" dirty="0">
                          <a:ln>
                            <a:noFill/>
                          </a:ln>
                          <a:solidFill>
                            <a:sysClr val="windowText" lastClr="000000"/>
                          </a:solidFill>
                          <a:effectLst/>
                        </a:rPr>
                        <a:t>Sentinel-1</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20.04</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80.39</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24.45</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1044585"/>
                  </a:ext>
                </a:extLst>
              </a:tr>
              <a:tr h="370840">
                <a:tc>
                  <a:txBody>
                    <a:bodyPr/>
                    <a:lstStyle/>
                    <a:p>
                      <a:pPr algn="l"/>
                      <a:r>
                        <a:rPr lang="en-CH" sz="3600" b="0" cap="none" spc="0" dirty="0">
                          <a:ln>
                            <a:noFill/>
                          </a:ln>
                          <a:solidFill>
                            <a:sysClr val="windowText" lastClr="000000"/>
                          </a:solidFill>
                          <a:effectLst/>
                        </a:rPr>
                        <a:t>Sentinel-2</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40.20</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89.57</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50.90</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5203982"/>
                  </a:ext>
                </a:extLst>
              </a:tr>
              <a:tr h="370840">
                <a:tc>
                  <a:txBody>
                    <a:bodyPr/>
                    <a:lstStyle/>
                    <a:p>
                      <a:pPr algn="l"/>
                      <a:r>
                        <a:rPr lang="en-CH" sz="3600" b="0" cap="none" spc="0" dirty="0">
                          <a:ln>
                            <a:noFill/>
                          </a:ln>
                          <a:solidFill>
                            <a:sysClr val="windowText" lastClr="000000"/>
                          </a:solidFill>
                          <a:effectLst/>
                        </a:rPr>
                        <a:t>Multimodal</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40.51</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90.62</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55.80</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3044264"/>
                  </a:ext>
                </a:extLst>
              </a:tr>
            </a:tbl>
          </a:graphicData>
        </a:graphic>
      </p:graphicFrame>
    </p:spTree>
    <p:extLst>
      <p:ext uri="{BB962C8B-B14F-4D97-AF65-F5344CB8AC3E}">
        <p14:creationId xmlns:p14="http://schemas.microsoft.com/office/powerpoint/2010/main" val="15909558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8B99F-7575-DFC1-E91D-0100C9ED4C58}"/>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7A8260-F68D-0FA8-2694-5FAA73223A73}"/>
              </a:ext>
            </a:extLst>
          </p:cNvPr>
          <p:cNvSpPr>
            <a:spLocks noGrp="1"/>
          </p:cNvSpPr>
          <p:nvPr>
            <p:ph type="ftr" sz="quarter" idx="18"/>
          </p:nvPr>
        </p:nvSpPr>
        <p:spPr/>
        <p:txBody>
          <a:bodyPr/>
          <a:lstStyle/>
          <a:p>
            <a:r>
              <a:rPr lang="en-US"/>
              <a:t>IGARSS'25 Tutorial / © 2025 IBM Corporation</a:t>
            </a:r>
          </a:p>
        </p:txBody>
      </p:sp>
      <p:sp>
        <p:nvSpPr>
          <p:cNvPr id="3" name="Slide Number Placeholder 2">
            <a:extLst>
              <a:ext uri="{FF2B5EF4-FFF2-40B4-BE49-F238E27FC236}">
                <a16:creationId xmlns:a16="http://schemas.microsoft.com/office/drawing/2014/main" id="{92D5FA41-DB4A-A2B6-E288-6356BDAB223D}"/>
              </a:ext>
            </a:extLst>
          </p:cNvPr>
          <p:cNvSpPr>
            <a:spLocks noGrp="1"/>
          </p:cNvSpPr>
          <p:nvPr>
            <p:ph type="sldNum" sz="quarter" idx="4"/>
          </p:nvPr>
        </p:nvSpPr>
        <p:spPr/>
        <p:txBody>
          <a:bodyPr/>
          <a:lstStyle/>
          <a:p>
            <a:fld id="{86CB4B4D-7CA3-9044-876B-883B54F8677D}" type="slidenum">
              <a:rPr lang="en-US" smtClean="0"/>
              <a:pPr/>
              <a:t>19</a:t>
            </a:fld>
            <a:endParaRPr lang="en-US"/>
          </a:p>
        </p:txBody>
      </p:sp>
      <p:sp>
        <p:nvSpPr>
          <p:cNvPr id="43" name="Text Placeholder 42">
            <a:extLst>
              <a:ext uri="{FF2B5EF4-FFF2-40B4-BE49-F238E27FC236}">
                <a16:creationId xmlns:a16="http://schemas.microsoft.com/office/drawing/2014/main" id="{4AC3CE10-1EFA-3359-B4DD-1E93D978B31F}"/>
              </a:ext>
            </a:extLst>
          </p:cNvPr>
          <p:cNvSpPr>
            <a:spLocks noGrp="1"/>
          </p:cNvSpPr>
          <p:nvPr>
            <p:ph type="body" sz="quarter" idx="19"/>
          </p:nvPr>
        </p:nvSpPr>
        <p:spPr/>
        <p:txBody>
          <a:bodyPr/>
          <a:lstStyle/>
          <a:p>
            <a:endParaRPr lang="en-CH"/>
          </a:p>
        </p:txBody>
      </p:sp>
      <p:sp>
        <p:nvSpPr>
          <p:cNvPr id="5" name="Text Placeholder 4">
            <a:extLst>
              <a:ext uri="{FF2B5EF4-FFF2-40B4-BE49-F238E27FC236}">
                <a16:creationId xmlns:a16="http://schemas.microsoft.com/office/drawing/2014/main" id="{116FFB59-C61C-C192-5C06-F5CB2B5638B5}"/>
              </a:ext>
            </a:extLst>
          </p:cNvPr>
          <p:cNvSpPr>
            <a:spLocks noGrp="1"/>
          </p:cNvSpPr>
          <p:nvPr>
            <p:ph type="body" sz="quarter" idx="11"/>
          </p:nvPr>
        </p:nvSpPr>
        <p:spPr/>
        <p:txBody>
          <a:bodyPr/>
          <a:lstStyle/>
          <a:p>
            <a:r>
              <a:rPr lang="en-CH" dirty="0"/>
              <a:t>Comparision between the standard approach with full fine-tuning and</a:t>
            </a:r>
          </a:p>
          <a:p>
            <a:r>
              <a:rPr lang="en-CH" dirty="0">
                <a:solidFill>
                  <a:schemeClr val="accent1"/>
                </a:solidFill>
              </a:rPr>
              <a:t>Thinking-in-Modalities (TiM) tuning </a:t>
            </a:r>
            <a:r>
              <a:rPr lang="en-CH" dirty="0"/>
              <a:t>using generated LULC tokens as additional inputs.</a:t>
            </a:r>
          </a:p>
          <a:p>
            <a:endParaRPr lang="en-CH" dirty="0"/>
          </a:p>
          <a:p>
            <a:endParaRPr lang="en-CH" dirty="0"/>
          </a:p>
          <a:p>
            <a:endParaRPr lang="en-CH" dirty="0"/>
          </a:p>
          <a:p>
            <a:r>
              <a:rPr lang="en-CH" dirty="0"/>
              <a:t>Potential </a:t>
            </a:r>
            <a:r>
              <a:rPr lang="en-CH" dirty="0">
                <a:solidFill>
                  <a:schemeClr val="accent1"/>
                </a:solidFill>
              </a:rPr>
              <a:t>TiM modalities for TerraMind</a:t>
            </a:r>
            <a:r>
              <a:rPr lang="en-CH" dirty="0"/>
              <a:t> include </a:t>
            </a:r>
            <a:br>
              <a:rPr lang="en-CH" dirty="0"/>
            </a:br>
            <a:r>
              <a:rPr lang="en-CH" dirty="0"/>
              <a:t>S-2, S-1, LULC, DEM, NDVI, and coordinates.</a:t>
            </a:r>
          </a:p>
        </p:txBody>
      </p:sp>
      <p:sp>
        <p:nvSpPr>
          <p:cNvPr id="6" name="Title 5">
            <a:extLst>
              <a:ext uri="{FF2B5EF4-FFF2-40B4-BE49-F238E27FC236}">
                <a16:creationId xmlns:a16="http://schemas.microsoft.com/office/drawing/2014/main" id="{C44CA4B3-1D3C-5911-56C1-944876461E53}"/>
              </a:ext>
            </a:extLst>
          </p:cNvPr>
          <p:cNvSpPr>
            <a:spLocks noGrp="1"/>
          </p:cNvSpPr>
          <p:nvPr>
            <p:ph type="title"/>
          </p:nvPr>
        </p:nvSpPr>
        <p:spPr>
          <a:xfrm>
            <a:off x="576072" y="576072"/>
            <a:ext cx="10266099" cy="1906588"/>
          </a:xfrm>
        </p:spPr>
        <p:txBody>
          <a:bodyPr/>
          <a:lstStyle/>
          <a:p>
            <a:r>
              <a:rPr lang="en-CH" dirty="0"/>
              <a:t>Thinking in Modalities</a:t>
            </a:r>
          </a:p>
        </p:txBody>
      </p:sp>
      <p:graphicFrame>
        <p:nvGraphicFramePr>
          <p:cNvPr id="9" name="Table 8">
            <a:extLst>
              <a:ext uri="{FF2B5EF4-FFF2-40B4-BE49-F238E27FC236}">
                <a16:creationId xmlns:a16="http://schemas.microsoft.com/office/drawing/2014/main" id="{918DD74F-1ACE-9CC6-49C1-8CF9F87A9893}"/>
              </a:ext>
            </a:extLst>
          </p:cNvPr>
          <p:cNvGraphicFramePr>
            <a:graphicFrameLocks noGrp="1"/>
          </p:cNvGraphicFramePr>
          <p:nvPr/>
        </p:nvGraphicFramePr>
        <p:xfrm>
          <a:off x="6667500" y="3429000"/>
          <a:ext cx="17143605" cy="4645080"/>
        </p:xfrm>
        <a:graphic>
          <a:graphicData uri="http://schemas.openxmlformats.org/drawingml/2006/table">
            <a:tbl>
              <a:tblPr firstRow="1" bandRow="1">
                <a:tableStyleId>{073A0DAA-6AF3-43AB-8588-CEC1D06C72B9}</a:tableStyleId>
              </a:tblPr>
              <a:tblGrid>
                <a:gridCol w="3428721">
                  <a:extLst>
                    <a:ext uri="{9D8B030D-6E8A-4147-A177-3AD203B41FA5}">
                      <a16:colId xmlns:a16="http://schemas.microsoft.com/office/drawing/2014/main" val="3515168035"/>
                    </a:ext>
                  </a:extLst>
                </a:gridCol>
                <a:gridCol w="4460860">
                  <a:extLst>
                    <a:ext uri="{9D8B030D-6E8A-4147-A177-3AD203B41FA5}">
                      <a16:colId xmlns:a16="http://schemas.microsoft.com/office/drawing/2014/main" val="2222941217"/>
                    </a:ext>
                  </a:extLst>
                </a:gridCol>
                <a:gridCol w="4460860">
                  <a:extLst>
                    <a:ext uri="{9D8B030D-6E8A-4147-A177-3AD203B41FA5}">
                      <a16:colId xmlns:a16="http://schemas.microsoft.com/office/drawing/2014/main" val="1687913308"/>
                    </a:ext>
                  </a:extLst>
                </a:gridCol>
                <a:gridCol w="2396582">
                  <a:extLst>
                    <a:ext uri="{9D8B030D-6E8A-4147-A177-3AD203B41FA5}">
                      <a16:colId xmlns:a16="http://schemas.microsoft.com/office/drawing/2014/main" val="4095646083"/>
                    </a:ext>
                  </a:extLst>
                </a:gridCol>
                <a:gridCol w="2396582">
                  <a:extLst>
                    <a:ext uri="{9D8B030D-6E8A-4147-A177-3AD203B41FA5}">
                      <a16:colId xmlns:a16="http://schemas.microsoft.com/office/drawing/2014/main" val="2070532677"/>
                    </a:ext>
                  </a:extLst>
                </a:gridCol>
              </a:tblGrid>
              <a:tr h="370840">
                <a:tc>
                  <a:txBody>
                    <a:bodyPr/>
                    <a:lstStyle/>
                    <a:p>
                      <a:pPr algn="l"/>
                      <a:r>
                        <a:rPr lang="en-CH" sz="3600" b="1" cap="none" spc="0" dirty="0">
                          <a:ln>
                            <a:noFill/>
                          </a:ln>
                          <a:solidFill>
                            <a:sysClr val="windowText" lastClr="000000"/>
                          </a:solidFill>
                          <a:effectLst/>
                        </a:rPr>
                        <a:t>Dataset</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H" sz="3600" b="1" cap="none" spc="0" dirty="0">
                          <a:ln>
                            <a:noFill/>
                          </a:ln>
                          <a:solidFill>
                            <a:sysClr val="windowText" lastClr="000000"/>
                          </a:solidFill>
                          <a:effectLst/>
                        </a:rPr>
                        <a:t>Model</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H" sz="3600" b="1" cap="none" spc="0" dirty="0">
                          <a:ln>
                            <a:noFill/>
                          </a:ln>
                          <a:solidFill>
                            <a:sysClr val="windowText" lastClr="000000"/>
                          </a:solidFill>
                          <a:effectLst/>
                        </a:rPr>
                        <a:t>Input</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IoU</a:t>
                      </a:r>
                      <a:r>
                        <a:rPr lang="en-CH" sz="3600" b="1" cap="none" spc="0" baseline="-25000" dirty="0">
                          <a:ln>
                            <a:noFill/>
                          </a:ln>
                          <a:solidFill>
                            <a:sysClr val="windowText" lastClr="000000"/>
                          </a:solidFill>
                          <a:effectLst/>
                        </a:rPr>
                        <a:t>Water</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mIoU</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2633929"/>
                  </a:ext>
                </a:extLst>
              </a:tr>
              <a:tr h="741680">
                <a:tc rowSpan="2">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CH" sz="3600" b="0" cap="none" spc="0" dirty="0">
                          <a:ln>
                            <a:noFill/>
                          </a:ln>
                          <a:solidFill>
                            <a:sysClr val="windowText" lastClr="000000"/>
                          </a:solidFill>
                          <a:effectLst/>
                        </a:rPr>
                        <a:t>Sen1Floods11</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600"/>
                        </a:spcAft>
                      </a:pPr>
                      <a:r>
                        <a:rPr lang="en-CH" sz="3600" b="0" cap="none" spc="0" dirty="0">
                          <a:ln>
                            <a:noFill/>
                          </a:ln>
                          <a:solidFill>
                            <a:sysClr val="windowText" lastClr="000000"/>
                          </a:solidFill>
                          <a:effectLst/>
                        </a:rPr>
                        <a:t>TerraMind-B</a:t>
                      </a:r>
                    </a:p>
                    <a:p>
                      <a:pPr marL="0" marR="0" lvl="0" indent="0" algn="l" defTabSz="1829287" rtl="0" eaLnBrk="1" fontAlgn="auto" latinLnBrk="0" hangingPunct="1">
                        <a:lnSpc>
                          <a:spcPct val="100000"/>
                        </a:lnSpc>
                        <a:spcBef>
                          <a:spcPts val="0"/>
                        </a:spcBef>
                        <a:spcAft>
                          <a:spcPts val="600"/>
                        </a:spcAft>
                        <a:buClrTx/>
                        <a:buSzTx/>
                        <a:buFontTx/>
                        <a:buNone/>
                        <a:tabLst/>
                        <a:defRPr/>
                      </a:pPr>
                      <a:r>
                        <a:rPr lang="en-CH" sz="3600" b="0" cap="none" spc="0" dirty="0">
                          <a:ln>
                            <a:noFill/>
                          </a:ln>
                          <a:solidFill>
                            <a:sysClr val="windowText" lastClr="000000"/>
                          </a:solidFill>
                          <a:effectLst/>
                        </a:rPr>
                        <a:t>TerraMind-B TiM</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600"/>
                        </a:spcAft>
                      </a:pPr>
                      <a:r>
                        <a:rPr lang="en-CH" sz="3600" b="0" cap="none" spc="0" dirty="0">
                          <a:ln>
                            <a:noFill/>
                          </a:ln>
                          <a:solidFill>
                            <a:sysClr val="windowText" lastClr="000000"/>
                          </a:solidFill>
                          <a:effectLst/>
                        </a:rPr>
                        <a:t>Sentinel-1</a:t>
                      </a:r>
                    </a:p>
                    <a:p>
                      <a:pPr algn="l">
                        <a:spcAft>
                          <a:spcPts val="600"/>
                        </a:spcAft>
                      </a:pPr>
                      <a:r>
                        <a:rPr lang="en-CH" sz="3600" b="0" cap="none" spc="0" dirty="0">
                          <a:ln>
                            <a:noFill/>
                          </a:ln>
                          <a:solidFill>
                            <a:sysClr val="windowText" lastClr="000000"/>
                          </a:solidFill>
                          <a:effectLst/>
                        </a:rPr>
                        <a:t>S-1 + </a:t>
                      </a:r>
                      <a:r>
                        <a:rPr lang="en-CH" sz="3600" b="0" i="1" cap="none" spc="0" dirty="0">
                          <a:ln>
                            <a:noFill/>
                          </a:ln>
                          <a:solidFill>
                            <a:sysClr val="windowText" lastClr="000000"/>
                          </a:solidFill>
                          <a:effectLst/>
                        </a:rPr>
                        <a:t>gen. LULC</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600"/>
                        </a:spcAft>
                      </a:pPr>
                      <a:r>
                        <a:rPr lang="en-CH" sz="3600" b="0" cap="none" spc="0" dirty="0">
                          <a:ln>
                            <a:noFill/>
                          </a:ln>
                          <a:solidFill>
                            <a:sysClr val="windowText" lastClr="000000"/>
                          </a:solidFill>
                          <a:effectLst/>
                        </a:rPr>
                        <a:t>68.00</a:t>
                      </a:r>
                    </a:p>
                    <a:p>
                      <a:pPr algn="ctr">
                        <a:spcAft>
                          <a:spcPts val="600"/>
                        </a:spcAft>
                      </a:pPr>
                      <a:r>
                        <a:rPr lang="en-CH" sz="3600" b="1" cap="none" spc="0" dirty="0">
                          <a:ln>
                            <a:noFill/>
                          </a:ln>
                          <a:solidFill>
                            <a:sysClr val="windowText" lastClr="000000"/>
                          </a:solidFill>
                          <a:effectLst/>
                        </a:rPr>
                        <a:t>72.25</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600"/>
                        </a:spcAft>
                      </a:pPr>
                      <a:r>
                        <a:rPr lang="en-CH" sz="3600" b="0" cap="none" spc="0" dirty="0">
                          <a:ln>
                            <a:noFill/>
                          </a:ln>
                          <a:solidFill>
                            <a:sysClr val="windowText" lastClr="000000"/>
                          </a:solidFill>
                          <a:effectLst/>
                        </a:rPr>
                        <a:t>81.06</a:t>
                      </a:r>
                    </a:p>
                    <a:p>
                      <a:pPr algn="ctr">
                        <a:spcAft>
                          <a:spcPts val="600"/>
                        </a:spcAft>
                      </a:pPr>
                      <a:r>
                        <a:rPr lang="en-CH" sz="3600" b="1" cap="none" spc="0" dirty="0">
                          <a:ln>
                            <a:noFill/>
                          </a:ln>
                          <a:solidFill>
                            <a:sysClr val="windowText" lastClr="000000"/>
                          </a:solidFill>
                          <a:effectLst/>
                        </a:rPr>
                        <a:t>83.65</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1044585"/>
                  </a:ext>
                </a:extLst>
              </a:tr>
              <a:tr h="741680">
                <a:tc vMerge="1">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endParaRPr lang="en-CH" sz="3600" b="0" cap="none" spc="0" dirty="0">
                        <a:ln>
                          <a:noFill/>
                        </a:ln>
                        <a:solidFill>
                          <a:sysClr val="windowText" lastClr="000000"/>
                        </a:solidFill>
                        <a:effectLst/>
                      </a:endParaRP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600"/>
                        </a:spcAft>
                      </a:pPr>
                      <a:r>
                        <a:rPr lang="en-CH" sz="3600" b="0" cap="none" spc="0" dirty="0">
                          <a:ln>
                            <a:noFill/>
                          </a:ln>
                          <a:solidFill>
                            <a:sysClr val="windowText" lastClr="000000"/>
                          </a:solidFill>
                          <a:effectLst/>
                        </a:rPr>
                        <a:t>TerraMind-B</a:t>
                      </a:r>
                    </a:p>
                    <a:p>
                      <a:pPr marL="0" marR="0" lvl="0" indent="0" algn="l" defTabSz="1829287" rtl="0" eaLnBrk="1" fontAlgn="auto" latinLnBrk="0" hangingPunct="1">
                        <a:lnSpc>
                          <a:spcPct val="100000"/>
                        </a:lnSpc>
                        <a:spcBef>
                          <a:spcPts val="0"/>
                        </a:spcBef>
                        <a:spcAft>
                          <a:spcPts val="600"/>
                        </a:spcAft>
                        <a:buClrTx/>
                        <a:buSzTx/>
                        <a:buFontTx/>
                        <a:buNone/>
                        <a:tabLst/>
                        <a:defRPr/>
                      </a:pPr>
                      <a:r>
                        <a:rPr lang="en-CH" sz="3600" b="0" cap="none" spc="0" dirty="0">
                          <a:ln>
                            <a:noFill/>
                          </a:ln>
                          <a:solidFill>
                            <a:sysClr val="windowText" lastClr="000000"/>
                          </a:solidFill>
                          <a:effectLst/>
                        </a:rPr>
                        <a:t>TerraMind-B TiM</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600"/>
                        </a:spcAft>
                      </a:pPr>
                      <a:r>
                        <a:rPr lang="en-CH" sz="3600" b="0" cap="none" spc="0" dirty="0">
                          <a:ln>
                            <a:noFill/>
                          </a:ln>
                          <a:solidFill>
                            <a:sysClr val="windowText" lastClr="000000"/>
                          </a:solidFill>
                          <a:effectLst/>
                        </a:rPr>
                        <a:t>Sentinel-2</a:t>
                      </a:r>
                    </a:p>
                    <a:p>
                      <a:pPr algn="l">
                        <a:spcAft>
                          <a:spcPts val="600"/>
                        </a:spcAft>
                      </a:pPr>
                      <a:r>
                        <a:rPr lang="en-CH" sz="3600" b="0" cap="none" spc="0" dirty="0">
                          <a:ln>
                            <a:noFill/>
                          </a:ln>
                          <a:solidFill>
                            <a:sysClr val="windowText" lastClr="000000"/>
                          </a:solidFill>
                          <a:effectLst/>
                        </a:rPr>
                        <a:t>S-2 + </a:t>
                      </a:r>
                      <a:r>
                        <a:rPr lang="en-CH" sz="3600" b="0" i="1" cap="none" spc="0" dirty="0">
                          <a:ln>
                            <a:noFill/>
                          </a:ln>
                          <a:solidFill>
                            <a:sysClr val="windowText" lastClr="000000"/>
                          </a:solidFill>
                          <a:effectLst/>
                        </a:rPr>
                        <a:t>gen. LULC</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600"/>
                        </a:spcAft>
                      </a:pPr>
                      <a:r>
                        <a:rPr lang="en-CH" sz="3600" b="0" cap="none" spc="0" dirty="0">
                          <a:ln>
                            <a:noFill/>
                          </a:ln>
                          <a:solidFill>
                            <a:sysClr val="windowText" lastClr="000000"/>
                          </a:solidFill>
                          <a:effectLst/>
                        </a:rPr>
                        <a:t>82.26</a:t>
                      </a:r>
                    </a:p>
                    <a:p>
                      <a:pPr algn="ctr">
                        <a:spcAft>
                          <a:spcPts val="600"/>
                        </a:spcAft>
                      </a:pPr>
                      <a:r>
                        <a:rPr lang="en-CH" sz="3600" b="1" cap="none" spc="0" dirty="0">
                          <a:ln>
                            <a:noFill/>
                          </a:ln>
                          <a:solidFill>
                            <a:sysClr val="windowText" lastClr="000000"/>
                          </a:solidFill>
                          <a:effectLst/>
                        </a:rPr>
                        <a:t>84.75</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600"/>
                        </a:spcAft>
                      </a:pPr>
                      <a:r>
                        <a:rPr lang="en-CH" sz="3600" b="0" cap="none" spc="0" dirty="0">
                          <a:ln>
                            <a:noFill/>
                          </a:ln>
                          <a:solidFill>
                            <a:sysClr val="windowText" lastClr="000000"/>
                          </a:solidFill>
                          <a:effectLst/>
                        </a:rPr>
                        <a:t>89.70</a:t>
                      </a:r>
                    </a:p>
                    <a:p>
                      <a:pPr algn="ctr">
                        <a:spcAft>
                          <a:spcPts val="600"/>
                        </a:spcAft>
                      </a:pPr>
                      <a:r>
                        <a:rPr lang="en-CH" sz="3600" b="1" cap="none" spc="0" dirty="0">
                          <a:ln>
                            <a:noFill/>
                          </a:ln>
                          <a:solidFill>
                            <a:sysClr val="windowText" lastClr="000000"/>
                          </a:solidFill>
                          <a:effectLst/>
                        </a:rPr>
                        <a:t>91.14</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7420597"/>
                  </a:ext>
                </a:extLst>
              </a:tr>
              <a:tr h="74168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CH" sz="3600" b="0" cap="none" spc="0" dirty="0">
                          <a:ln>
                            <a:noFill/>
                          </a:ln>
                          <a:solidFill>
                            <a:sysClr val="windowText" lastClr="000000"/>
                          </a:solidFill>
                          <a:effectLst/>
                        </a:rPr>
                        <a:t>SA Crop Type</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600"/>
                        </a:spcAft>
                      </a:pPr>
                      <a:r>
                        <a:rPr lang="en-CH" sz="3600" b="0" cap="none" spc="0" dirty="0">
                          <a:ln>
                            <a:noFill/>
                          </a:ln>
                          <a:solidFill>
                            <a:sysClr val="windowText" lastClr="000000"/>
                          </a:solidFill>
                          <a:effectLst/>
                        </a:rPr>
                        <a:t>TerraMind-B</a:t>
                      </a:r>
                    </a:p>
                    <a:p>
                      <a:pPr marL="0" marR="0" lvl="0" indent="0" algn="l" defTabSz="1829287" rtl="0" eaLnBrk="1" fontAlgn="auto" latinLnBrk="0" hangingPunct="1">
                        <a:lnSpc>
                          <a:spcPct val="100000"/>
                        </a:lnSpc>
                        <a:spcBef>
                          <a:spcPts val="0"/>
                        </a:spcBef>
                        <a:spcAft>
                          <a:spcPts val="600"/>
                        </a:spcAft>
                        <a:buClrTx/>
                        <a:buSzTx/>
                        <a:buFontTx/>
                        <a:buNone/>
                        <a:tabLst/>
                        <a:defRPr/>
                      </a:pPr>
                      <a:r>
                        <a:rPr lang="en-CH" sz="3600" b="0" cap="none" spc="0" dirty="0">
                          <a:ln>
                            <a:noFill/>
                          </a:ln>
                          <a:solidFill>
                            <a:sysClr val="windowText" lastClr="000000"/>
                          </a:solidFill>
                          <a:effectLst/>
                        </a:rPr>
                        <a:t>TerraMind-B TiM</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600"/>
                        </a:spcAft>
                      </a:pPr>
                      <a:r>
                        <a:rPr lang="en-CH" sz="3600" b="0" cap="none" spc="0" dirty="0">
                          <a:ln>
                            <a:noFill/>
                          </a:ln>
                          <a:solidFill>
                            <a:sysClr val="windowText" lastClr="000000"/>
                          </a:solidFill>
                          <a:effectLst/>
                        </a:rPr>
                        <a:t>Sentinel-2</a:t>
                      </a:r>
                    </a:p>
                    <a:p>
                      <a:pPr algn="l">
                        <a:spcAft>
                          <a:spcPts val="600"/>
                        </a:spcAft>
                      </a:pPr>
                      <a:r>
                        <a:rPr lang="en-CH" sz="3600" b="0" cap="none" spc="0" dirty="0">
                          <a:ln>
                            <a:noFill/>
                          </a:ln>
                          <a:solidFill>
                            <a:sysClr val="windowText" lastClr="000000"/>
                          </a:solidFill>
                          <a:effectLst/>
                        </a:rPr>
                        <a:t>S-2 + </a:t>
                      </a:r>
                      <a:r>
                        <a:rPr lang="en-CH" sz="3600" b="0" i="1" cap="none" spc="0" dirty="0">
                          <a:ln>
                            <a:noFill/>
                          </a:ln>
                          <a:solidFill>
                            <a:sysClr val="windowText" lastClr="000000"/>
                          </a:solidFill>
                          <a:effectLst/>
                        </a:rPr>
                        <a:t>gen. LULC</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600"/>
                        </a:spcAft>
                      </a:pPr>
                      <a:r>
                        <a:rPr lang="en-CH" sz="3600" b="0" cap="none" spc="0" dirty="0">
                          <a:ln>
                            <a:noFill/>
                          </a:ln>
                          <a:solidFill>
                            <a:sysClr val="windowText" lastClr="000000"/>
                          </a:solidFill>
                          <a:effectLst/>
                        </a:rPr>
                        <a:t>–</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600"/>
                        </a:spcAft>
                      </a:pPr>
                      <a:r>
                        <a:rPr lang="en-CH" sz="3600" b="0" cap="none" spc="0" dirty="0">
                          <a:ln>
                            <a:noFill/>
                          </a:ln>
                          <a:solidFill>
                            <a:sysClr val="windowText" lastClr="000000"/>
                          </a:solidFill>
                          <a:effectLst/>
                        </a:rPr>
                        <a:t>41.87</a:t>
                      </a:r>
                    </a:p>
                    <a:p>
                      <a:pPr algn="ctr">
                        <a:spcAft>
                          <a:spcPts val="600"/>
                        </a:spcAft>
                      </a:pPr>
                      <a:r>
                        <a:rPr lang="en-CH" sz="3600" b="1" cap="none" spc="0" dirty="0">
                          <a:ln>
                            <a:noFill/>
                          </a:ln>
                          <a:solidFill>
                            <a:sysClr val="windowText" lastClr="000000"/>
                          </a:solidFill>
                          <a:effectLst/>
                        </a:rPr>
                        <a:t>42.74</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3819786"/>
                  </a:ext>
                </a:extLst>
              </a:tr>
            </a:tbl>
          </a:graphicData>
        </a:graphic>
      </p:graphicFrame>
      <p:pic>
        <p:nvPicPr>
          <p:cNvPr id="4" name="Picture 3" descr="A green and yellow map&#10;&#10;AI-generated content may be incorrect.">
            <a:extLst>
              <a:ext uri="{FF2B5EF4-FFF2-40B4-BE49-F238E27FC236}">
                <a16:creationId xmlns:a16="http://schemas.microsoft.com/office/drawing/2014/main" id="{37752736-BE12-446C-D693-EC6F82B70D1B}"/>
              </a:ext>
            </a:extLst>
          </p:cNvPr>
          <p:cNvPicPr>
            <a:picLocks noChangeAspect="1"/>
          </p:cNvPicPr>
          <p:nvPr/>
        </p:nvPicPr>
        <p:blipFill>
          <a:blip r:embed="rId3"/>
          <a:stretch>
            <a:fillRect/>
          </a:stretch>
        </p:blipFill>
        <p:spPr>
          <a:xfrm>
            <a:off x="20931062" y="8909497"/>
            <a:ext cx="2880000" cy="2880000"/>
          </a:xfrm>
          <a:prstGeom prst="rect">
            <a:avLst/>
          </a:prstGeom>
        </p:spPr>
      </p:pic>
      <p:pic>
        <p:nvPicPr>
          <p:cNvPr id="7" name="Picture 6" descr="A close-up of smoke&#10;&#10;AI-generated content may be incorrect.">
            <a:extLst>
              <a:ext uri="{FF2B5EF4-FFF2-40B4-BE49-F238E27FC236}">
                <a16:creationId xmlns:a16="http://schemas.microsoft.com/office/drawing/2014/main" id="{DA67B837-C83B-2A28-FA3B-6571D6FC7470}"/>
              </a:ext>
            </a:extLst>
          </p:cNvPr>
          <p:cNvPicPr>
            <a:picLocks noChangeAspect="1"/>
          </p:cNvPicPr>
          <p:nvPr/>
        </p:nvPicPr>
        <p:blipFill>
          <a:blip r:embed="rId4"/>
          <a:stretch>
            <a:fillRect/>
          </a:stretch>
        </p:blipFill>
        <p:spPr>
          <a:xfrm>
            <a:off x="17365170" y="8909497"/>
            <a:ext cx="2880000" cy="2880000"/>
          </a:xfrm>
          <a:prstGeom prst="rect">
            <a:avLst/>
          </a:prstGeom>
        </p:spPr>
      </p:pic>
      <p:pic>
        <p:nvPicPr>
          <p:cNvPr id="8" name="Picture 7" descr="A colorful map of different colors&#10;&#10;AI-generated content may be incorrect.">
            <a:extLst>
              <a:ext uri="{FF2B5EF4-FFF2-40B4-BE49-F238E27FC236}">
                <a16:creationId xmlns:a16="http://schemas.microsoft.com/office/drawing/2014/main" id="{C6B90955-2040-B1D6-A5C6-207556AB6AE3}"/>
              </a:ext>
            </a:extLst>
          </p:cNvPr>
          <p:cNvPicPr>
            <a:picLocks noChangeAspect="1"/>
          </p:cNvPicPr>
          <p:nvPr/>
        </p:nvPicPr>
        <p:blipFill>
          <a:blip r:embed="rId5"/>
          <a:stretch>
            <a:fillRect/>
          </a:stretch>
        </p:blipFill>
        <p:spPr>
          <a:xfrm>
            <a:off x="13799280" y="8909497"/>
            <a:ext cx="2880000" cy="2880000"/>
          </a:xfrm>
          <a:prstGeom prst="rect">
            <a:avLst/>
          </a:prstGeom>
        </p:spPr>
      </p:pic>
      <p:pic>
        <p:nvPicPr>
          <p:cNvPr id="35" name="Picture 34" descr="A black shadow on a white surface&#10;&#10;AI-generated content may be incorrect.">
            <a:extLst>
              <a:ext uri="{FF2B5EF4-FFF2-40B4-BE49-F238E27FC236}">
                <a16:creationId xmlns:a16="http://schemas.microsoft.com/office/drawing/2014/main" id="{5F64A2A8-CE51-7FD8-4D4B-EE57D78A3AD9}"/>
              </a:ext>
            </a:extLst>
          </p:cNvPr>
          <p:cNvPicPr>
            <a:picLocks noChangeAspect="1"/>
          </p:cNvPicPr>
          <p:nvPr/>
        </p:nvPicPr>
        <p:blipFill>
          <a:blip r:embed="rId6"/>
          <a:stretch>
            <a:fillRect/>
          </a:stretch>
        </p:blipFill>
        <p:spPr>
          <a:xfrm>
            <a:off x="10233390" y="8909497"/>
            <a:ext cx="2880000" cy="2880000"/>
          </a:xfrm>
          <a:prstGeom prst="rect">
            <a:avLst/>
          </a:prstGeom>
        </p:spPr>
      </p:pic>
      <p:pic>
        <p:nvPicPr>
          <p:cNvPr id="37" name="Picture 36" descr="Aerial view of a lake&#10;&#10;AI-generated content may be incorrect.">
            <a:extLst>
              <a:ext uri="{FF2B5EF4-FFF2-40B4-BE49-F238E27FC236}">
                <a16:creationId xmlns:a16="http://schemas.microsoft.com/office/drawing/2014/main" id="{C16327F8-3A91-966E-CEA9-3D35A72C3C18}"/>
              </a:ext>
            </a:extLst>
          </p:cNvPr>
          <p:cNvPicPr>
            <a:picLocks noChangeAspect="1"/>
          </p:cNvPicPr>
          <p:nvPr/>
        </p:nvPicPr>
        <p:blipFill>
          <a:blip r:embed="rId7"/>
          <a:stretch>
            <a:fillRect/>
          </a:stretch>
        </p:blipFill>
        <p:spPr>
          <a:xfrm>
            <a:off x="6667500" y="8924403"/>
            <a:ext cx="2880000" cy="2880000"/>
          </a:xfrm>
          <a:prstGeom prst="rect">
            <a:avLst/>
          </a:prstGeom>
        </p:spPr>
      </p:pic>
    </p:spTree>
    <p:extLst>
      <p:ext uri="{BB962C8B-B14F-4D97-AF65-F5344CB8AC3E}">
        <p14:creationId xmlns:p14="http://schemas.microsoft.com/office/powerpoint/2010/main" val="18040077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4" name="Imagem 2363" descr="Mapa&#10;&#10;O conteúdo gerado por IA pode estar incorreto.">
            <a:extLst>
              <a:ext uri="{FF2B5EF4-FFF2-40B4-BE49-F238E27FC236}">
                <a16:creationId xmlns:a16="http://schemas.microsoft.com/office/drawing/2014/main" id="{D36A99BC-B446-95F0-9844-3843A6B2AABC}"/>
              </a:ext>
            </a:extLst>
          </p:cNvPr>
          <p:cNvPicPr>
            <a:picLocks noChangeAspect="1"/>
          </p:cNvPicPr>
          <p:nvPr/>
        </p:nvPicPr>
        <p:blipFill>
          <a:blip r:embed="rId3"/>
          <a:stretch>
            <a:fillRect/>
          </a:stretch>
        </p:blipFill>
        <p:spPr>
          <a:xfrm>
            <a:off x="4546833" y="777720"/>
            <a:ext cx="19130214" cy="11418176"/>
          </a:xfrm>
          <a:prstGeom prst="rect">
            <a:avLst/>
          </a:prstGeom>
        </p:spPr>
      </p:pic>
      <p:sp>
        <p:nvSpPr>
          <p:cNvPr id="7" name="Title 1">
            <a:extLst>
              <a:ext uri="{FF2B5EF4-FFF2-40B4-BE49-F238E27FC236}">
                <a16:creationId xmlns:a16="http://schemas.microsoft.com/office/drawing/2014/main" id="{3AF7EA94-9564-4318-B0C7-3E58B511F07B}"/>
              </a:ext>
            </a:extLst>
          </p:cNvPr>
          <p:cNvSpPr>
            <a:spLocks noGrp="1"/>
          </p:cNvSpPr>
          <p:nvPr>
            <p:ph type="title"/>
          </p:nvPr>
        </p:nvSpPr>
        <p:spPr>
          <a:xfrm>
            <a:off x="575459" y="542722"/>
            <a:ext cx="10181448" cy="1140060"/>
          </a:xfrm>
        </p:spPr>
        <p:txBody>
          <a:bodyPr/>
          <a:lstStyle/>
          <a:p>
            <a:r>
              <a:rPr lang="en-US" dirty="0"/>
              <a:t>IBM Research</a:t>
            </a:r>
          </a:p>
        </p:txBody>
      </p:sp>
      <p:sp>
        <p:nvSpPr>
          <p:cNvPr id="10" name="TextBox 9">
            <a:extLst>
              <a:ext uri="{FF2B5EF4-FFF2-40B4-BE49-F238E27FC236}">
                <a16:creationId xmlns:a16="http://schemas.microsoft.com/office/drawing/2014/main" id="{FD75E413-C5D8-A3E3-49D0-9A55B914F60E}"/>
              </a:ext>
            </a:extLst>
          </p:cNvPr>
          <p:cNvSpPr txBox="1"/>
          <p:nvPr/>
        </p:nvSpPr>
        <p:spPr>
          <a:xfrm>
            <a:off x="467915" y="6115552"/>
            <a:ext cx="5331256" cy="584134"/>
          </a:xfrm>
          <a:prstGeom prst="rect">
            <a:avLst/>
          </a:prstGeom>
          <a:noFill/>
        </p:spPr>
        <p:txBody>
          <a:bodyPr wrap="square" rtlCol="0">
            <a:spAutoFit/>
          </a:bodyPr>
          <a:lstStyle/>
          <a:p>
            <a:pPr marL="0" marR="0" lvl="0" indent="0" algn="l" defTabSz="1826698" rtl="0" eaLnBrk="1" fontAlgn="auto" latinLnBrk="0" hangingPunct="1">
              <a:lnSpc>
                <a:spcPct val="100000"/>
              </a:lnSpc>
              <a:spcBef>
                <a:spcPts val="0"/>
              </a:spcBef>
              <a:spcAft>
                <a:spcPts val="0"/>
              </a:spcAft>
              <a:buClrTx/>
              <a:buSzTx/>
              <a:buFontTx/>
              <a:buNone/>
              <a:tabLst/>
              <a:defRPr/>
            </a:pPr>
            <a:r>
              <a:rPr kumimoji="0" lang="en-US" sz="3196" b="0" i="0" u="none" strike="noStrike" kern="120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rPr>
              <a:t>Years</a:t>
            </a:r>
          </a:p>
        </p:txBody>
      </p:sp>
      <p:pic>
        <p:nvPicPr>
          <p:cNvPr id="11" name="Picture 9" descr="Picture 9">
            <a:extLst>
              <a:ext uri="{FF2B5EF4-FFF2-40B4-BE49-F238E27FC236}">
                <a16:creationId xmlns:a16="http://schemas.microsoft.com/office/drawing/2014/main" id="{96B2C781-CFC2-94E2-0DCE-7EE944B27C70}"/>
              </a:ext>
            </a:extLst>
          </p:cNvPr>
          <p:cNvPicPr>
            <a:picLocks noChangeAspect="1"/>
          </p:cNvPicPr>
          <p:nvPr/>
        </p:nvPicPr>
        <p:blipFill>
          <a:blip r:embed="rId4"/>
          <a:stretch>
            <a:fillRect/>
          </a:stretch>
        </p:blipFill>
        <p:spPr>
          <a:xfrm>
            <a:off x="1032535" y="6825395"/>
            <a:ext cx="1290416" cy="1305102"/>
          </a:xfrm>
          <a:prstGeom prst="rect">
            <a:avLst/>
          </a:prstGeom>
          <a:ln w="12700" cap="flat">
            <a:noFill/>
            <a:miter lim="400000"/>
          </a:ln>
          <a:effectLst/>
        </p:spPr>
      </p:pic>
      <p:pic>
        <p:nvPicPr>
          <p:cNvPr id="12" name="Picture 10" descr="Picture 10">
            <a:extLst>
              <a:ext uri="{FF2B5EF4-FFF2-40B4-BE49-F238E27FC236}">
                <a16:creationId xmlns:a16="http://schemas.microsoft.com/office/drawing/2014/main" id="{FA21BFD0-C54A-D7A2-A061-56D0116CBF71}"/>
              </a:ext>
            </a:extLst>
          </p:cNvPr>
          <p:cNvPicPr>
            <a:picLocks noChangeAspect="1"/>
          </p:cNvPicPr>
          <p:nvPr/>
        </p:nvPicPr>
        <p:blipFill>
          <a:blip r:embed="rId5"/>
          <a:stretch>
            <a:fillRect/>
          </a:stretch>
        </p:blipFill>
        <p:spPr>
          <a:xfrm>
            <a:off x="1040475" y="8224132"/>
            <a:ext cx="1252100" cy="1254156"/>
          </a:xfrm>
          <a:prstGeom prst="rect">
            <a:avLst/>
          </a:prstGeom>
          <a:ln w="12700" cap="flat">
            <a:noFill/>
            <a:miter lim="400000"/>
          </a:ln>
          <a:effectLst/>
        </p:spPr>
      </p:pic>
      <p:pic>
        <p:nvPicPr>
          <p:cNvPr id="13" name="Picture 11" descr="Picture 11">
            <a:extLst>
              <a:ext uri="{FF2B5EF4-FFF2-40B4-BE49-F238E27FC236}">
                <a16:creationId xmlns:a16="http://schemas.microsoft.com/office/drawing/2014/main" id="{A7A5E8DF-7E52-45E5-6A41-5E2C094E503F}"/>
              </a:ext>
            </a:extLst>
          </p:cNvPr>
          <p:cNvPicPr>
            <a:picLocks noChangeAspect="1"/>
          </p:cNvPicPr>
          <p:nvPr/>
        </p:nvPicPr>
        <p:blipFill>
          <a:blip r:embed="rId6"/>
          <a:stretch>
            <a:fillRect/>
          </a:stretch>
        </p:blipFill>
        <p:spPr>
          <a:xfrm>
            <a:off x="981650" y="9568782"/>
            <a:ext cx="1375730" cy="1308244"/>
          </a:xfrm>
          <a:prstGeom prst="rect">
            <a:avLst/>
          </a:prstGeom>
          <a:ln w="12700" cap="flat">
            <a:noFill/>
            <a:miter lim="400000"/>
          </a:ln>
          <a:effectLst/>
        </p:spPr>
      </p:pic>
      <p:sp>
        <p:nvSpPr>
          <p:cNvPr id="14" name="IBM Industry Research team…">
            <a:extLst>
              <a:ext uri="{FF2B5EF4-FFF2-40B4-BE49-F238E27FC236}">
                <a16:creationId xmlns:a16="http://schemas.microsoft.com/office/drawing/2014/main" id="{8E0229F0-269D-2AC8-3372-DAAAE3AF6C9F}"/>
              </a:ext>
            </a:extLst>
          </p:cNvPr>
          <p:cNvSpPr/>
          <p:nvPr/>
        </p:nvSpPr>
        <p:spPr>
          <a:xfrm>
            <a:off x="2665891" y="6996962"/>
            <a:ext cx="3278644" cy="522296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marL="0" marR="0" lvl="0" indent="0" algn="l" defTabSz="824478" rtl="0" eaLnBrk="1" fontAlgn="auto" latinLnBrk="0" hangingPunct="1">
              <a:lnSpc>
                <a:spcPct val="100000"/>
              </a:lnSpc>
              <a:spcBef>
                <a:spcPts val="4160"/>
              </a:spcBef>
              <a:spcAft>
                <a:spcPts val="0"/>
              </a:spcAft>
              <a:buClrTx/>
              <a:buSzTx/>
              <a:buFontTx/>
              <a:buNone/>
              <a:tabLst/>
              <a:defRPr sz="3200" spc="-25">
                <a:latin typeface="IBM Plex Sans Light"/>
                <a:ea typeface="IBM Plex Sans Light"/>
                <a:cs typeface="IBM Plex Sans Light"/>
                <a:sym typeface="IBM Plex Sans Light"/>
              </a:defRPr>
            </a:pPr>
            <a:r>
              <a:rPr kumimoji="0" sz="3730" b="0" i="0" u="none" strike="noStrike" kern="1200" cap="none" spc="-42" normalizeH="0" baseline="0" noProof="0" dirty="0">
                <a:ln>
                  <a:noFill/>
                </a:ln>
                <a:solidFill>
                  <a:srgbClr val="000000"/>
                </a:solidFill>
                <a:effectLst/>
                <a:uLnTx/>
                <a:uFillTx/>
                <a:latin typeface="IBM Plex Sans Light" panose="020B0403050203000203" pitchFamily="34" charset="0"/>
                <a:cs typeface="IBM Plex Sans Light"/>
                <a:sym typeface="IBM Plex Sans Light"/>
              </a:rPr>
              <a:t>6</a:t>
            </a:r>
            <a:br>
              <a:rPr kumimoji="0" sz="3730" b="0" i="0" u="none" strike="noStrike" kern="1200" cap="none" spc="-42" normalizeH="0" baseline="0" noProof="0" dirty="0">
                <a:ln>
                  <a:noFill/>
                </a:ln>
                <a:solidFill>
                  <a:srgbClr val="000000"/>
                </a:solidFill>
                <a:effectLst/>
                <a:uLnTx/>
                <a:uFillTx/>
                <a:latin typeface="IBM Plex Sans Light" panose="020B0403050203000203" pitchFamily="34" charset="0"/>
                <a:cs typeface="IBM Plex Sans Light"/>
                <a:sym typeface="IBM Plex Sans Light"/>
              </a:rPr>
            </a:br>
            <a:r>
              <a:rPr kumimoji="0" sz="2130" b="0" i="0" u="none" strike="noStrike" kern="1200" cap="none" spc="-44" normalizeH="0" baseline="0" noProof="0" dirty="0">
                <a:ln>
                  <a:noFill/>
                </a:ln>
                <a:solidFill>
                  <a:srgbClr val="000000"/>
                </a:solidFill>
                <a:effectLst/>
                <a:uLnTx/>
                <a:uFillTx/>
                <a:latin typeface="IBM Plex Sans Light" panose="020B0403050203000203" pitchFamily="34" charset="0"/>
                <a:ea typeface="IBM Plex Sans SmBld"/>
                <a:cs typeface="IBM Plex Sans SmBld"/>
                <a:sym typeface="IBM Plex Sans SemiBold"/>
              </a:rPr>
              <a:t>Nobel Laureates</a:t>
            </a:r>
            <a:endParaRPr kumimoji="0" sz="2130" b="0" i="0" u="none" strike="noStrike" kern="1200" cap="none" spc="-120" normalizeH="0" baseline="0" noProof="0" dirty="0">
              <a:ln>
                <a:noFill/>
              </a:ln>
              <a:solidFill>
                <a:srgbClr val="000000"/>
              </a:solidFill>
              <a:effectLst/>
              <a:uLnTx/>
              <a:uFillTx/>
              <a:latin typeface="IBM Plex Sans Light" panose="020B0403050203000203" pitchFamily="34" charset="0"/>
              <a:sym typeface="IBM Plex Sans"/>
            </a:endParaRPr>
          </a:p>
          <a:p>
            <a:pPr marL="0" marR="0" lvl="0" indent="0" algn="l" defTabSz="824478" rtl="0" eaLnBrk="1" fontAlgn="auto" latinLnBrk="0" hangingPunct="1">
              <a:lnSpc>
                <a:spcPct val="100000"/>
              </a:lnSpc>
              <a:spcBef>
                <a:spcPts val="4160"/>
              </a:spcBef>
              <a:spcAft>
                <a:spcPts val="0"/>
              </a:spcAft>
              <a:buClrTx/>
              <a:buSzTx/>
              <a:buFontTx/>
              <a:buNone/>
              <a:tabLst/>
              <a:defRPr sz="3200" spc="-25">
                <a:latin typeface="IBM Plex Sans Light"/>
                <a:ea typeface="IBM Plex Sans Light"/>
                <a:cs typeface="IBM Plex Sans Light"/>
                <a:sym typeface="IBM Plex Sans Light"/>
              </a:defRPr>
            </a:pPr>
            <a:r>
              <a:rPr kumimoji="0" sz="3730" b="0" i="0" u="none" strike="noStrike" kern="1200" cap="none" spc="-42" normalizeH="0" baseline="0" noProof="0" dirty="0">
                <a:ln>
                  <a:noFill/>
                </a:ln>
                <a:solidFill>
                  <a:srgbClr val="000000"/>
                </a:solidFill>
                <a:effectLst/>
                <a:uLnTx/>
                <a:uFillTx/>
                <a:latin typeface="IBM Plex Sans Light" panose="020B0403050203000203" pitchFamily="34" charset="0"/>
                <a:cs typeface="IBM Plex Sans Light"/>
                <a:sym typeface="IBM Plex Sans Light"/>
              </a:rPr>
              <a:t>10</a:t>
            </a:r>
            <a:br>
              <a:rPr kumimoji="0" sz="3730" b="0" i="0" u="none" strike="noStrike" kern="1200" cap="none" spc="-42" normalizeH="0" baseline="0" noProof="0" dirty="0">
                <a:ln>
                  <a:noFill/>
                </a:ln>
                <a:solidFill>
                  <a:srgbClr val="000000"/>
                </a:solidFill>
                <a:effectLst/>
                <a:uLnTx/>
                <a:uFillTx/>
                <a:latin typeface="IBM Plex Sans Light" panose="020B0403050203000203" pitchFamily="34" charset="0"/>
                <a:cs typeface="IBM Plex Sans Light"/>
                <a:sym typeface="IBM Plex Sans Light"/>
              </a:rPr>
            </a:br>
            <a:r>
              <a:rPr kumimoji="0" sz="2130" b="0" i="0" u="none" strike="noStrike" kern="1200" cap="none" spc="-84" normalizeH="0" baseline="0" noProof="0" dirty="0">
                <a:ln>
                  <a:noFill/>
                </a:ln>
                <a:solidFill>
                  <a:srgbClr val="000000"/>
                </a:solidFill>
                <a:effectLst/>
                <a:uLnTx/>
                <a:uFillTx/>
                <a:latin typeface="IBM Plex Sans Light" panose="020B0403050203000203" pitchFamily="34" charset="0"/>
                <a:ea typeface="IBM Plex Sans SmBld"/>
                <a:cs typeface="IBM Plex Sans SmBld"/>
                <a:sym typeface="IBM Plex Sans SemiBold"/>
              </a:rPr>
              <a:t>Medals of Technology</a:t>
            </a:r>
            <a:endParaRPr kumimoji="0" sz="2130" b="0" i="0" u="none" strike="noStrike" kern="1200" cap="none" spc="-44" normalizeH="0" baseline="0" noProof="0" dirty="0">
              <a:ln>
                <a:noFill/>
              </a:ln>
              <a:solidFill>
                <a:srgbClr val="000000"/>
              </a:solidFill>
              <a:effectLst/>
              <a:uLnTx/>
              <a:uFillTx/>
              <a:latin typeface="IBM Plex Sans Light" panose="020B0403050203000203" pitchFamily="34" charset="0"/>
              <a:ea typeface="IBM Plex Sans SmBld"/>
              <a:cs typeface="IBM Plex Sans SmBld"/>
              <a:sym typeface="IBM Plex Sans SemiBold"/>
            </a:endParaRPr>
          </a:p>
          <a:p>
            <a:pPr marL="0" marR="0" lvl="0" indent="0" algn="l" defTabSz="824478" rtl="0" eaLnBrk="1" fontAlgn="auto" latinLnBrk="0" hangingPunct="1">
              <a:lnSpc>
                <a:spcPct val="100000"/>
              </a:lnSpc>
              <a:spcBef>
                <a:spcPts val="4160"/>
              </a:spcBef>
              <a:spcAft>
                <a:spcPts val="0"/>
              </a:spcAft>
              <a:buClrTx/>
              <a:buSzTx/>
              <a:buFontTx/>
              <a:buNone/>
              <a:tabLst/>
              <a:defRPr sz="3200" spc="-25">
                <a:latin typeface="IBM Plex Sans Light"/>
                <a:ea typeface="IBM Plex Sans Light"/>
                <a:cs typeface="IBM Plex Sans Light"/>
                <a:sym typeface="IBM Plex Sans Light"/>
              </a:defRPr>
            </a:pPr>
            <a:r>
              <a:rPr kumimoji="0" sz="3730" b="0" i="0" u="none" strike="noStrike" kern="1200" cap="none" spc="-42" normalizeH="0" baseline="0" noProof="0" dirty="0">
                <a:ln>
                  <a:noFill/>
                </a:ln>
                <a:solidFill>
                  <a:srgbClr val="000000"/>
                </a:solidFill>
                <a:effectLst/>
                <a:uLnTx/>
                <a:uFillTx/>
                <a:latin typeface="IBM Plex Sans Light" panose="020B0403050203000203" pitchFamily="34" charset="0"/>
                <a:cs typeface="IBM Plex Sans Light"/>
                <a:sym typeface="IBM Plex Sans Light"/>
              </a:rPr>
              <a:t>5</a:t>
            </a:r>
            <a:br>
              <a:rPr kumimoji="0" sz="3730" b="0" i="0" u="none" strike="noStrike" kern="1200" cap="none" spc="-42" normalizeH="0" baseline="0" noProof="0" dirty="0">
                <a:ln>
                  <a:noFill/>
                </a:ln>
                <a:solidFill>
                  <a:srgbClr val="000000"/>
                </a:solidFill>
                <a:effectLst/>
                <a:uLnTx/>
                <a:uFillTx/>
                <a:latin typeface="IBM Plex Sans Light" panose="020B0403050203000203" pitchFamily="34" charset="0"/>
                <a:cs typeface="IBM Plex Sans Light"/>
                <a:sym typeface="IBM Plex Sans Light"/>
              </a:rPr>
            </a:br>
            <a:r>
              <a:rPr kumimoji="0" sz="2130" b="0" i="0" u="none" strike="noStrike" kern="1200" cap="none" spc="-84" normalizeH="0" baseline="0" noProof="0" dirty="0">
                <a:ln>
                  <a:noFill/>
                </a:ln>
                <a:solidFill>
                  <a:srgbClr val="000000"/>
                </a:solidFill>
                <a:effectLst/>
                <a:uLnTx/>
                <a:uFillTx/>
                <a:latin typeface="IBM Plex Sans Light" panose="020B0403050203000203" pitchFamily="34" charset="0"/>
                <a:ea typeface="IBM Plex Sans SmBld"/>
                <a:cs typeface="IBM Plex Sans SmBld"/>
                <a:sym typeface="IBM Plex Sans SemiBold"/>
              </a:rPr>
              <a:t>National Medals of Science</a:t>
            </a:r>
            <a:endParaRPr kumimoji="0" sz="2130" b="0" i="0" u="none" strike="noStrike" kern="1200" cap="none" spc="-120" normalizeH="0" baseline="0" noProof="0" dirty="0">
              <a:ln>
                <a:noFill/>
              </a:ln>
              <a:solidFill>
                <a:srgbClr val="000000"/>
              </a:solidFill>
              <a:effectLst/>
              <a:uLnTx/>
              <a:uFillTx/>
              <a:latin typeface="IBM Plex Sans Light" panose="020B0403050203000203" pitchFamily="34" charset="0"/>
              <a:sym typeface="IBM Plex Sans"/>
            </a:endParaRPr>
          </a:p>
          <a:p>
            <a:pPr marL="0" marR="0" lvl="0" indent="0" algn="l" defTabSz="824478" rtl="0" eaLnBrk="1" fontAlgn="auto" latinLnBrk="0" hangingPunct="1">
              <a:lnSpc>
                <a:spcPct val="100000"/>
              </a:lnSpc>
              <a:spcBef>
                <a:spcPts val="4160"/>
              </a:spcBef>
              <a:spcAft>
                <a:spcPts val="0"/>
              </a:spcAft>
              <a:buClrTx/>
              <a:buSzTx/>
              <a:buFontTx/>
              <a:buNone/>
              <a:tabLst/>
              <a:defRPr sz="3200" spc="-25">
                <a:latin typeface="IBM Plex Sans Light"/>
                <a:ea typeface="IBM Plex Sans Light"/>
                <a:cs typeface="IBM Plex Sans Light"/>
                <a:sym typeface="IBM Plex Sans Light"/>
              </a:defRPr>
            </a:pPr>
            <a:r>
              <a:rPr kumimoji="0" sz="3730" b="0" i="0" u="none" strike="noStrike" kern="1200" cap="none" spc="-42" normalizeH="0" baseline="0" noProof="0" dirty="0">
                <a:ln>
                  <a:noFill/>
                </a:ln>
                <a:solidFill>
                  <a:srgbClr val="000000"/>
                </a:solidFill>
                <a:effectLst/>
                <a:uLnTx/>
                <a:uFillTx/>
                <a:latin typeface="IBM Plex Sans Light" panose="020B0403050203000203" pitchFamily="34" charset="0"/>
                <a:cs typeface="IBM Plex Sans Light"/>
                <a:sym typeface="IBM Plex Sans Light"/>
              </a:rPr>
              <a:t>6</a:t>
            </a:r>
            <a:br>
              <a:rPr kumimoji="0" sz="3730" b="0" i="0" u="none" strike="noStrike" kern="1200" cap="none" spc="-42" normalizeH="0" baseline="0" noProof="0" dirty="0">
                <a:ln>
                  <a:noFill/>
                </a:ln>
                <a:solidFill>
                  <a:srgbClr val="000000"/>
                </a:solidFill>
                <a:effectLst/>
                <a:uLnTx/>
                <a:uFillTx/>
                <a:latin typeface="IBM Plex Sans Light" panose="020B0403050203000203" pitchFamily="34" charset="0"/>
                <a:cs typeface="IBM Plex Sans Light"/>
                <a:sym typeface="IBM Plex Sans Light"/>
              </a:rPr>
            </a:br>
            <a:r>
              <a:rPr kumimoji="0" sz="2130" b="0" i="0" u="none" strike="noStrike" kern="1200" cap="none" spc="-84" normalizeH="0" baseline="0" noProof="0" dirty="0">
                <a:ln>
                  <a:noFill/>
                </a:ln>
                <a:solidFill>
                  <a:srgbClr val="000000"/>
                </a:solidFill>
                <a:effectLst/>
                <a:uLnTx/>
                <a:uFillTx/>
                <a:latin typeface="IBM Plex Sans Light" panose="020B0403050203000203" pitchFamily="34" charset="0"/>
                <a:ea typeface="IBM Plex Sans SmBld"/>
                <a:cs typeface="IBM Plex Sans SmBld"/>
                <a:sym typeface="IBM Plex Sans SemiBold"/>
              </a:rPr>
              <a:t>Turing Awards</a:t>
            </a:r>
          </a:p>
        </p:txBody>
      </p:sp>
      <p:pic>
        <p:nvPicPr>
          <p:cNvPr id="15" name="Picture 14">
            <a:extLst>
              <a:ext uri="{FF2B5EF4-FFF2-40B4-BE49-F238E27FC236}">
                <a16:creationId xmlns:a16="http://schemas.microsoft.com/office/drawing/2014/main" id="{CEE58138-2806-FBB3-D83B-02FA65D53172}"/>
              </a:ext>
            </a:extLst>
          </p:cNvPr>
          <p:cNvPicPr>
            <a:picLocks noChangeAspect="1"/>
          </p:cNvPicPr>
          <p:nvPr/>
        </p:nvPicPr>
        <p:blipFill>
          <a:blip r:embed="rId7"/>
          <a:stretch>
            <a:fillRect/>
          </a:stretch>
        </p:blipFill>
        <p:spPr>
          <a:xfrm>
            <a:off x="1103393" y="11374444"/>
            <a:ext cx="1235876" cy="821452"/>
          </a:xfrm>
          <a:prstGeom prst="rect">
            <a:avLst/>
          </a:prstGeom>
        </p:spPr>
      </p:pic>
      <p:sp>
        <p:nvSpPr>
          <p:cNvPr id="16" name="TextBox 15">
            <a:extLst>
              <a:ext uri="{FF2B5EF4-FFF2-40B4-BE49-F238E27FC236}">
                <a16:creationId xmlns:a16="http://schemas.microsoft.com/office/drawing/2014/main" id="{0F99DFDA-B90A-F50C-0A6B-EDAF636C48B3}"/>
              </a:ext>
            </a:extLst>
          </p:cNvPr>
          <p:cNvSpPr txBox="1"/>
          <p:nvPr/>
        </p:nvSpPr>
        <p:spPr>
          <a:xfrm>
            <a:off x="467915" y="3465406"/>
            <a:ext cx="5331256" cy="584134"/>
          </a:xfrm>
          <a:prstGeom prst="rect">
            <a:avLst/>
          </a:prstGeom>
          <a:noFill/>
        </p:spPr>
        <p:txBody>
          <a:bodyPr wrap="square" rtlCol="0">
            <a:spAutoFit/>
          </a:bodyPr>
          <a:lstStyle/>
          <a:p>
            <a:pPr marL="0" marR="0" lvl="0" indent="0" algn="l" defTabSz="1826698" rtl="0" eaLnBrk="1" fontAlgn="auto" latinLnBrk="0" hangingPunct="1">
              <a:lnSpc>
                <a:spcPct val="100000"/>
              </a:lnSpc>
              <a:spcBef>
                <a:spcPts val="0"/>
              </a:spcBef>
              <a:spcAft>
                <a:spcPts val="0"/>
              </a:spcAft>
              <a:buClrTx/>
              <a:buSzTx/>
              <a:buFontTx/>
              <a:buNone/>
              <a:tabLst/>
              <a:defRPr/>
            </a:pPr>
            <a:r>
              <a:rPr kumimoji="0" lang="en-US" sz="3196" b="0" i="0" u="none" strike="noStrike" kern="120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rPr>
              <a:t>Researchers</a:t>
            </a:r>
          </a:p>
        </p:txBody>
      </p:sp>
      <p:sp>
        <p:nvSpPr>
          <p:cNvPr id="17" name="Title">
            <a:extLst>
              <a:ext uri="{FF2B5EF4-FFF2-40B4-BE49-F238E27FC236}">
                <a16:creationId xmlns:a16="http://schemas.microsoft.com/office/drawing/2014/main" id="{5E811BFC-97CC-33BC-0556-8EB5AC1959EB}"/>
              </a:ext>
            </a:extLst>
          </p:cNvPr>
          <p:cNvSpPr txBox="1">
            <a:spLocks/>
          </p:cNvSpPr>
          <p:nvPr/>
        </p:nvSpPr>
        <p:spPr>
          <a:xfrm>
            <a:off x="467915" y="3978859"/>
            <a:ext cx="11470892" cy="220636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2435538" rtl="0" eaLnBrk="1" fontAlgn="base" latinLnBrk="0" hangingPunct="1">
              <a:lnSpc>
                <a:spcPts val="19978"/>
              </a:lnSpc>
              <a:spcBef>
                <a:spcPct val="0"/>
              </a:spcBef>
              <a:spcAft>
                <a:spcPct val="0"/>
              </a:spcAft>
              <a:buClrTx/>
              <a:buSzTx/>
              <a:buFontTx/>
              <a:buNone/>
              <a:tabLst/>
              <a:defRPr/>
            </a:pPr>
            <a:r>
              <a:rPr kumimoji="0" lang="en-US" sz="12786" b="0" i="0" u="none" strike="noStrike" kern="0" cap="none" spc="0" normalizeH="0" baseline="0" noProof="0" dirty="0">
                <a:ln>
                  <a:noFill/>
                </a:ln>
                <a:solidFill>
                  <a:srgbClr val="002D9C"/>
                </a:solidFill>
                <a:effectLst/>
                <a:uLnTx/>
                <a:uFillTx/>
                <a:latin typeface="IBM Plex Sans Light" panose="020B0403050203000203" pitchFamily="34" charset="0"/>
              </a:rPr>
              <a:t>78</a:t>
            </a:r>
            <a:r>
              <a:rPr kumimoji="0" lang="en-US" sz="12786" b="0" i="0" u="none" strike="noStrike" kern="0" cap="none" spc="0" normalizeH="0" baseline="0" noProof="0" dirty="0">
                <a:ln>
                  <a:noFill/>
                </a:ln>
                <a:solidFill>
                  <a:srgbClr val="0F62FE"/>
                </a:solidFill>
                <a:effectLst/>
                <a:uLnTx/>
                <a:uFillTx/>
                <a:latin typeface="IBM Plex Sans Light" panose="020B0403050203000203" pitchFamily="34" charset="0"/>
              </a:rPr>
              <a:t> </a:t>
            </a:r>
          </a:p>
        </p:txBody>
      </p:sp>
      <p:sp>
        <p:nvSpPr>
          <p:cNvPr id="18" name="Title">
            <a:extLst>
              <a:ext uri="{FF2B5EF4-FFF2-40B4-BE49-F238E27FC236}">
                <a16:creationId xmlns:a16="http://schemas.microsoft.com/office/drawing/2014/main" id="{58ACEB96-EF6F-F31D-B9FC-762D4482CF61}"/>
              </a:ext>
            </a:extLst>
          </p:cNvPr>
          <p:cNvSpPr txBox="1">
            <a:spLocks/>
          </p:cNvSpPr>
          <p:nvPr/>
        </p:nvSpPr>
        <p:spPr>
          <a:xfrm>
            <a:off x="467915" y="1283605"/>
            <a:ext cx="11470892" cy="220636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2435538" rtl="0" eaLnBrk="1" fontAlgn="base" latinLnBrk="0" hangingPunct="1">
              <a:lnSpc>
                <a:spcPts val="19978"/>
              </a:lnSpc>
              <a:spcBef>
                <a:spcPct val="0"/>
              </a:spcBef>
              <a:spcAft>
                <a:spcPct val="0"/>
              </a:spcAft>
              <a:buClrTx/>
              <a:buSzTx/>
              <a:buFontTx/>
              <a:buNone/>
              <a:tabLst/>
              <a:defRPr/>
            </a:pPr>
            <a:r>
              <a:rPr kumimoji="0" lang="en-US" sz="12786" b="0" i="0" u="none" strike="noStrike" kern="0" cap="none" spc="0" normalizeH="0" baseline="0" noProof="0" dirty="0">
                <a:ln>
                  <a:noFill/>
                </a:ln>
                <a:solidFill>
                  <a:srgbClr val="002D9C"/>
                </a:solidFill>
                <a:effectLst/>
                <a:uLnTx/>
                <a:uFillTx/>
                <a:latin typeface="IBM Plex Sans Light" panose="020B0403050203000203" pitchFamily="34" charset="0"/>
              </a:rPr>
              <a:t>3000</a:t>
            </a:r>
            <a:r>
              <a:rPr kumimoji="0" lang="en-US" sz="12786" b="0" i="0" u="none" strike="noStrike" kern="1200" cap="none" spc="0" normalizeH="0" baseline="0" noProof="0" dirty="0">
                <a:ln>
                  <a:noFill/>
                </a:ln>
                <a:solidFill>
                  <a:srgbClr val="002D9C"/>
                </a:solidFill>
                <a:effectLst/>
                <a:uLnTx/>
                <a:uFillTx/>
                <a:latin typeface="IBM Plex Sans Light" panose="020B0403050203000203" pitchFamily="34" charset="0"/>
              </a:rPr>
              <a:t> </a:t>
            </a:r>
          </a:p>
        </p:txBody>
      </p:sp>
      <p:sp>
        <p:nvSpPr>
          <p:cNvPr id="21" name="Oval 20">
            <a:extLst>
              <a:ext uri="{FF2B5EF4-FFF2-40B4-BE49-F238E27FC236}">
                <a16:creationId xmlns:a16="http://schemas.microsoft.com/office/drawing/2014/main" id="{E5C07920-022F-6A3C-61F7-14F200CEFFC7}"/>
              </a:ext>
              <a:ext uri="{C183D7F6-B498-43B3-948B-1728B52AA6E4}">
                <adec:decorative xmlns:adec="http://schemas.microsoft.com/office/drawing/2017/decorative" val="1"/>
              </a:ext>
            </a:extLst>
          </p:cNvPr>
          <p:cNvSpPr/>
          <p:nvPr/>
        </p:nvSpPr>
        <p:spPr>
          <a:xfrm>
            <a:off x="10335582" y="12753341"/>
            <a:ext cx="389458" cy="389458"/>
          </a:xfrm>
          <a:prstGeom prst="ellipse">
            <a:avLst/>
          </a:prstGeom>
          <a:solidFill>
            <a:srgbClr val="00B050"/>
          </a:solidFill>
          <a:ln w="3175">
            <a:solidFill>
              <a:schemeClr val="bg1"/>
            </a:solidFill>
          </a:ln>
        </p:spPr>
        <p:txBody>
          <a:bodyPr wrap="none" lIns="383546" tIns="0" rIns="0" bIns="0" rtlCol="0" anchor="ctr">
            <a:noAutofit/>
          </a:bodyPr>
          <a:lstStyle/>
          <a:p>
            <a:pPr marL="0" marR="0" lvl="0" indent="0" algn="l" defTabSz="182701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Light"/>
                <a:ea typeface="+mn-ea"/>
                <a:cs typeface="Arial"/>
              </a:rPr>
              <a:t>  Climate and Sustainability Research</a:t>
            </a:r>
          </a:p>
        </p:txBody>
      </p:sp>
      <p:sp>
        <p:nvSpPr>
          <p:cNvPr id="20" name="Slide Number Placeholder 19">
            <a:extLst>
              <a:ext uri="{FF2B5EF4-FFF2-40B4-BE49-F238E27FC236}">
                <a16:creationId xmlns:a16="http://schemas.microsoft.com/office/drawing/2014/main" id="{5592F61F-DA6E-BFC6-A9B7-D3458DB075FA}"/>
              </a:ext>
            </a:extLst>
          </p:cNvPr>
          <p:cNvSpPr>
            <a:spLocks noGrp="1"/>
          </p:cNvSpPr>
          <p:nvPr>
            <p:ph type="sldNum" sz="quarter" idx="11"/>
          </p:nvPr>
        </p:nvSpPr>
        <p:spPr/>
        <p:txBody>
          <a:bodyPr/>
          <a:lstStyle/>
          <a:p>
            <a:pPr marL="0" marR="0" lvl="0" indent="0" algn="r" defTabSz="3658758"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598"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3658758" rtl="0" eaLnBrk="1" fontAlgn="auto" latinLnBrk="0" hangingPunct="1">
                <a:lnSpc>
                  <a:spcPct val="100000"/>
                </a:lnSpc>
                <a:spcBef>
                  <a:spcPts val="0"/>
                </a:spcBef>
                <a:spcAft>
                  <a:spcPts val="0"/>
                </a:spcAft>
                <a:buClrTx/>
                <a:buSzTx/>
                <a:buFontTx/>
                <a:buNone/>
                <a:tabLst/>
                <a:defRPr/>
              </a:pPr>
              <a:t>2</a:t>
            </a:fld>
            <a:endParaRPr kumimoji="0" lang="en-US" sz="1598"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2" name="Footer Placeholder 1">
            <a:extLst>
              <a:ext uri="{FF2B5EF4-FFF2-40B4-BE49-F238E27FC236}">
                <a16:creationId xmlns:a16="http://schemas.microsoft.com/office/drawing/2014/main" id="{FA7F5817-719B-7C33-9E62-5BFB58739F29}"/>
              </a:ext>
            </a:extLst>
          </p:cNvPr>
          <p:cNvSpPr>
            <a:spLocks noGrp="1"/>
          </p:cNvSpPr>
          <p:nvPr>
            <p:ph type="ftr" sz="quarter" idx="10"/>
          </p:nvPr>
        </p:nvSpPr>
        <p:spPr/>
        <p:txBody>
          <a:bodyPr/>
          <a:lstStyle/>
          <a:p>
            <a:r>
              <a:rPr lang="en-US" dirty="0"/>
              <a:t>CVPR'25 MORSE workshop / © 2025 IBM Corporation</a:t>
            </a:r>
          </a:p>
        </p:txBody>
      </p:sp>
    </p:spTree>
    <p:extLst>
      <p:ext uri="{BB962C8B-B14F-4D97-AF65-F5344CB8AC3E}">
        <p14:creationId xmlns:p14="http://schemas.microsoft.com/office/powerpoint/2010/main" val="2371115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9A76F1E1-BFD4-80C6-3D40-1100A018B62E}"/>
              </a:ext>
            </a:extLst>
          </p:cNvPr>
          <p:cNvSpPr>
            <a:spLocks noGrp="1"/>
          </p:cNvSpPr>
          <p:nvPr>
            <p:ph type="body" sz="quarter" idx="19"/>
          </p:nvPr>
        </p:nvSpPr>
        <p:spPr>
          <a:xfrm>
            <a:off x="5365" y="0"/>
            <a:ext cx="12188222" cy="13716000"/>
          </a:xfrm>
        </p:spPr>
        <p:txBody>
          <a:bodyPr/>
          <a:lstStyle/>
          <a:p>
            <a:endParaRPr lang="en-CH" dirty="0"/>
          </a:p>
        </p:txBody>
      </p:sp>
      <p:sp>
        <p:nvSpPr>
          <p:cNvPr id="2" name="Footer Placeholder 1">
            <a:extLst>
              <a:ext uri="{FF2B5EF4-FFF2-40B4-BE49-F238E27FC236}">
                <a16:creationId xmlns:a16="http://schemas.microsoft.com/office/drawing/2014/main" id="{8DFE1E0A-B8C3-FF46-0195-A645B141E77C}"/>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24" name="Text Placeholder 23">
            <a:extLst>
              <a:ext uri="{FF2B5EF4-FFF2-40B4-BE49-F238E27FC236}">
                <a16:creationId xmlns:a16="http://schemas.microsoft.com/office/drawing/2014/main" id="{154E3971-900E-595E-8B88-0E14BFE7120A}"/>
              </a:ext>
            </a:extLst>
          </p:cNvPr>
          <p:cNvSpPr>
            <a:spLocks noGrp="1"/>
          </p:cNvSpPr>
          <p:nvPr>
            <p:ph type="body" sz="quarter" idx="20"/>
          </p:nvPr>
        </p:nvSpPr>
        <p:spPr>
          <a:xfrm>
            <a:off x="12769850" y="12804235"/>
            <a:ext cx="11049000" cy="381540"/>
          </a:xfrm>
        </p:spPr>
        <p:txBody>
          <a:bodyPr/>
          <a:lstStyle/>
          <a:p>
            <a:r>
              <a:rPr lang="en-CH" dirty="0"/>
              <a:t>1-shot 5-way defines a setting with five randomly sampled classes with one labeled example each.</a:t>
            </a:r>
          </a:p>
        </p:txBody>
      </p:sp>
      <p:sp>
        <p:nvSpPr>
          <p:cNvPr id="5" name="Text Placeholder 4">
            <a:extLst>
              <a:ext uri="{FF2B5EF4-FFF2-40B4-BE49-F238E27FC236}">
                <a16:creationId xmlns:a16="http://schemas.microsoft.com/office/drawing/2014/main" id="{5234C211-C3E8-3F30-A33A-8D99921608EA}"/>
              </a:ext>
            </a:extLst>
          </p:cNvPr>
          <p:cNvSpPr>
            <a:spLocks noGrp="1"/>
          </p:cNvSpPr>
          <p:nvPr>
            <p:ph type="body" sz="quarter" idx="11"/>
          </p:nvPr>
        </p:nvSpPr>
        <p:spPr>
          <a:xfrm>
            <a:off x="576263" y="3429000"/>
            <a:ext cx="7909369" cy="805464"/>
          </a:xfrm>
        </p:spPr>
        <p:txBody>
          <a:bodyPr/>
          <a:lstStyle/>
          <a:p>
            <a:r>
              <a:rPr lang="en-CH" dirty="0">
                <a:solidFill>
                  <a:schemeClr val="accent1"/>
                </a:solidFill>
              </a:rPr>
              <a:t>How one-shot classification works:</a:t>
            </a:r>
          </a:p>
        </p:txBody>
      </p:sp>
      <p:sp>
        <p:nvSpPr>
          <p:cNvPr id="6" name="Title 5">
            <a:extLst>
              <a:ext uri="{FF2B5EF4-FFF2-40B4-BE49-F238E27FC236}">
                <a16:creationId xmlns:a16="http://schemas.microsoft.com/office/drawing/2014/main" id="{F8196464-AFB5-8E24-BF8E-42CF74B58276}"/>
              </a:ext>
            </a:extLst>
          </p:cNvPr>
          <p:cNvSpPr>
            <a:spLocks noGrp="1"/>
          </p:cNvSpPr>
          <p:nvPr>
            <p:ph type="title"/>
          </p:nvPr>
        </p:nvSpPr>
        <p:spPr>
          <a:xfrm>
            <a:off x="576263" y="576263"/>
            <a:ext cx="8254228" cy="1906587"/>
          </a:xfrm>
        </p:spPr>
        <p:txBody>
          <a:bodyPr/>
          <a:lstStyle/>
          <a:p>
            <a:r>
              <a:rPr lang="en-CH" dirty="0"/>
              <a:t>Few-shot experiments</a:t>
            </a:r>
          </a:p>
        </p:txBody>
      </p:sp>
      <p:graphicFrame>
        <p:nvGraphicFramePr>
          <p:cNvPr id="8" name="Table 7">
            <a:extLst>
              <a:ext uri="{FF2B5EF4-FFF2-40B4-BE49-F238E27FC236}">
                <a16:creationId xmlns:a16="http://schemas.microsoft.com/office/drawing/2014/main" id="{E3BFA4FD-6A77-057E-846B-9C59113FE50B}"/>
              </a:ext>
            </a:extLst>
          </p:cNvPr>
          <p:cNvGraphicFramePr>
            <a:graphicFrameLocks noGrp="1"/>
          </p:cNvGraphicFramePr>
          <p:nvPr>
            <p:extLst>
              <p:ext uri="{D42A27DB-BD31-4B8C-83A1-F6EECF244321}">
                <p14:modId xmlns:p14="http://schemas.microsoft.com/office/powerpoint/2010/main" val="1843232398"/>
              </p:ext>
            </p:extLst>
          </p:nvPr>
        </p:nvGraphicFramePr>
        <p:xfrm>
          <a:off x="12768263" y="6291322"/>
          <a:ext cx="11044240" cy="5541120"/>
        </p:xfrm>
        <a:graphic>
          <a:graphicData uri="http://schemas.openxmlformats.org/drawingml/2006/table">
            <a:tbl>
              <a:tblPr firstRow="1" bandRow="1">
                <a:tableStyleId>{073A0DAA-6AF3-43AB-8588-CEC1D06C72B9}</a:tableStyleId>
              </a:tblPr>
              <a:tblGrid>
                <a:gridCol w="3467913">
                  <a:extLst>
                    <a:ext uri="{9D8B030D-6E8A-4147-A177-3AD203B41FA5}">
                      <a16:colId xmlns:a16="http://schemas.microsoft.com/office/drawing/2014/main" val="2222941217"/>
                    </a:ext>
                  </a:extLst>
                </a:gridCol>
                <a:gridCol w="2373287">
                  <a:extLst>
                    <a:ext uri="{9D8B030D-6E8A-4147-A177-3AD203B41FA5}">
                      <a16:colId xmlns:a16="http://schemas.microsoft.com/office/drawing/2014/main" val="1687913308"/>
                    </a:ext>
                  </a:extLst>
                </a:gridCol>
                <a:gridCol w="2601520">
                  <a:extLst>
                    <a:ext uri="{9D8B030D-6E8A-4147-A177-3AD203B41FA5}">
                      <a16:colId xmlns:a16="http://schemas.microsoft.com/office/drawing/2014/main" val="4095646083"/>
                    </a:ext>
                  </a:extLst>
                </a:gridCol>
                <a:gridCol w="2601520">
                  <a:extLst>
                    <a:ext uri="{9D8B030D-6E8A-4147-A177-3AD203B41FA5}">
                      <a16:colId xmlns:a16="http://schemas.microsoft.com/office/drawing/2014/main" val="2070532677"/>
                    </a:ext>
                  </a:extLst>
                </a:gridCol>
              </a:tblGrid>
              <a:tr h="370840">
                <a:tc>
                  <a:txBody>
                    <a:bodyPr/>
                    <a:lstStyle/>
                    <a:p>
                      <a:pPr algn="l"/>
                      <a:r>
                        <a:rPr lang="en-GB" sz="3600" b="1" cap="none" spc="0" dirty="0">
                          <a:ln>
                            <a:noFill/>
                          </a:ln>
                          <a:solidFill>
                            <a:sysClr val="windowText" lastClr="000000"/>
                          </a:solidFill>
                          <a:effectLst/>
                        </a:rPr>
                        <a:t>M</a:t>
                      </a:r>
                      <a:r>
                        <a:rPr lang="en-CH" sz="3600" b="1" cap="none" spc="0" dirty="0">
                          <a:ln>
                            <a:noFill/>
                          </a:ln>
                          <a:solidFill>
                            <a:sysClr val="windowText" lastClr="000000"/>
                          </a:solidFill>
                          <a:effectLst/>
                        </a:rPr>
                        <a:t>odel</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Input</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EuroSAT</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METER-ML</a:t>
                      </a:r>
                    </a:p>
                  </a:txBody>
                  <a:tcPr marT="72000" marB="72000"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2633929"/>
                  </a:ext>
                </a:extLst>
              </a:tr>
              <a:tr h="370840">
                <a:tc rowSpan="2">
                  <a:txBody>
                    <a:bodyPr/>
                    <a:lstStyle/>
                    <a:p>
                      <a:pPr algn="l"/>
                      <a:r>
                        <a:rPr lang="en-CH" sz="3600" b="0" cap="none" spc="0" dirty="0">
                          <a:ln>
                            <a:noFill/>
                          </a:ln>
                          <a:solidFill>
                            <a:sysClr val="windowText" lastClr="000000"/>
                          </a:solidFill>
                          <a:effectLst/>
                        </a:rPr>
                        <a:t>CLIP-ViT-B/16</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S-2RGB</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52.39</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28.13</a:t>
                      </a:r>
                    </a:p>
                  </a:txBody>
                  <a:tcPr marT="72000" marB="72000" anchor="ctr">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1044585"/>
                  </a:ext>
                </a:extLst>
              </a:tr>
              <a:tr h="370840">
                <a:tc vMerge="1">
                  <a:txBody>
                    <a:bodyPr/>
                    <a:lstStyle/>
                    <a:p>
                      <a:pPr algn="l"/>
                      <a:endParaRPr lang="en-CH" sz="3600" b="0" cap="none" spc="0" dirty="0">
                        <a:ln>
                          <a:noFill/>
                        </a:ln>
                        <a:solidFill>
                          <a:sysClr val="windowText" lastClr="000000"/>
                        </a:solidFill>
                        <a:effectLst/>
                      </a:endParaRP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NAIP</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31.73</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5203982"/>
                  </a:ext>
                </a:extLst>
              </a:tr>
              <a:tr h="370840">
                <a:tc>
                  <a:txBody>
                    <a:bodyPr/>
                    <a:lstStyle/>
                    <a:p>
                      <a:pPr algn="l"/>
                      <a:r>
                        <a:rPr lang="en-CH" sz="3600" b="0" cap="none" spc="0" dirty="0">
                          <a:ln>
                            <a:noFill/>
                          </a:ln>
                          <a:solidFill>
                            <a:sysClr val="windowText" lastClr="000000"/>
                          </a:solidFill>
                          <a:effectLst/>
                        </a:rPr>
                        <a:t>DeCUR</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S-2 L1C</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50.54</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27.87</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6219583"/>
                  </a:ext>
                </a:extLst>
              </a:tr>
              <a:tr h="370840">
                <a:tc>
                  <a:txBody>
                    <a:bodyPr/>
                    <a:lstStyle/>
                    <a:p>
                      <a:pPr algn="l"/>
                      <a:r>
                        <a:rPr lang="en-CH" sz="3600" b="0" cap="none" spc="0" dirty="0">
                          <a:ln>
                            <a:noFill/>
                          </a:ln>
                          <a:solidFill>
                            <a:sysClr val="windowText" lastClr="000000"/>
                          </a:solidFill>
                          <a:effectLst/>
                        </a:rPr>
                        <a:t>Prithvi EO 1.0</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S-2 L1C</a:t>
                      </a:r>
                      <a:endParaRPr lang="en-CH" sz="3600" b="1" cap="none" spc="0" dirty="0">
                        <a:ln>
                          <a:noFill/>
                        </a:ln>
                        <a:solidFill>
                          <a:sysClr val="windowText" lastClr="000000"/>
                        </a:solidFill>
                        <a:effectLst/>
                      </a:endParaRP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60.11</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26.08</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044264"/>
                  </a:ext>
                </a:extLst>
              </a:tr>
              <a:tr h="37084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CH" sz="3600" b="0" cap="none" spc="0" dirty="0">
                          <a:ln>
                            <a:noFill/>
                          </a:ln>
                          <a:solidFill>
                            <a:sysClr val="windowText" lastClr="000000"/>
                          </a:solidFill>
                          <a:effectLst/>
                        </a:rPr>
                        <a:t>Prithvi EO 2.0</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S-2 L1C</a:t>
                      </a:r>
                      <a:endParaRPr lang="en-CH" sz="3600" b="1" cap="none" spc="0" dirty="0">
                        <a:ln>
                          <a:noFill/>
                        </a:ln>
                        <a:solidFill>
                          <a:sysClr val="windowText" lastClr="000000"/>
                        </a:solidFill>
                        <a:effectLst/>
                      </a:endParaRP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61.06</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28.26</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66716831"/>
                  </a:ext>
                </a:extLst>
              </a:tr>
              <a:tr h="370840">
                <a:tc rowSpan="2">
                  <a:txBody>
                    <a:bodyPr/>
                    <a:lstStyle/>
                    <a:p>
                      <a:pPr algn="l"/>
                      <a:r>
                        <a:rPr lang="en-CH" sz="3600" b="0" cap="none" spc="0" dirty="0">
                          <a:ln>
                            <a:noFill/>
                          </a:ln>
                          <a:solidFill>
                            <a:sysClr val="windowText" lastClr="000000"/>
                          </a:solidFill>
                          <a:effectLst/>
                        </a:rPr>
                        <a:t>TerraMind-B</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S-2 L1C</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70.83</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1" cap="none" spc="0" dirty="0">
                          <a:ln>
                            <a:noFill/>
                          </a:ln>
                          <a:solidFill>
                            <a:sysClr val="windowText" lastClr="000000"/>
                          </a:solidFill>
                          <a:effectLst/>
                        </a:rPr>
                        <a:t>33.90</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770902"/>
                  </a:ext>
                </a:extLst>
              </a:tr>
              <a:tr h="370840">
                <a:tc vMerge="1">
                  <a:txBody>
                    <a:bodyPr/>
                    <a:lstStyle/>
                    <a:p>
                      <a:pPr algn="l"/>
                      <a:endParaRPr lang="en-CH" sz="3600" b="0" cap="none" spc="0" dirty="0">
                        <a:ln>
                          <a:noFill/>
                        </a:ln>
                        <a:solidFill>
                          <a:sysClr val="windowText" lastClr="000000"/>
                        </a:solidFill>
                        <a:effectLst/>
                      </a:endParaRP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NAIP</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H" sz="3600" b="0" cap="none" spc="0" dirty="0">
                          <a:ln>
                            <a:noFill/>
                          </a:ln>
                          <a:solidFill>
                            <a:sysClr val="windowText" lastClr="000000"/>
                          </a:solidFill>
                          <a:effectLst/>
                        </a:rPr>
                        <a:t>32.23</a:t>
                      </a:r>
                    </a:p>
                  </a:txBody>
                  <a:tcPr marT="72000" marB="72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218532"/>
                  </a:ext>
                </a:extLst>
              </a:tr>
            </a:tbl>
          </a:graphicData>
        </a:graphic>
      </p:graphicFrame>
      <p:sp>
        <p:nvSpPr>
          <p:cNvPr id="10" name="TextBox 9">
            <a:extLst>
              <a:ext uri="{FF2B5EF4-FFF2-40B4-BE49-F238E27FC236}">
                <a16:creationId xmlns:a16="http://schemas.microsoft.com/office/drawing/2014/main" id="{A97D6267-C4E1-20D7-4658-5A254506F8CF}"/>
              </a:ext>
            </a:extLst>
          </p:cNvPr>
          <p:cNvSpPr txBox="1"/>
          <p:nvPr/>
        </p:nvSpPr>
        <p:spPr>
          <a:xfrm>
            <a:off x="12768263" y="3429000"/>
            <a:ext cx="11044240" cy="286232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CH" dirty="0"/>
              <a:t>1-shot 5-way classification results using nearest neighbors, measured in accuracy and averaged over 200 runs. </a:t>
            </a:r>
            <a:r>
              <a:rPr lang="en-CH" dirty="0">
                <a:solidFill>
                  <a:schemeClr val="accent1"/>
                </a:solidFill>
              </a:rPr>
              <a:t>TerraMind</a:t>
            </a:r>
            <a:r>
              <a:rPr lang="en-CH" dirty="0"/>
              <a:t> outperforms benchmarks from CV and EO, suggesting a </a:t>
            </a:r>
            <a:r>
              <a:rPr lang="en-CH" dirty="0">
                <a:solidFill>
                  <a:schemeClr val="accent1"/>
                </a:solidFill>
              </a:rPr>
              <a:t>well-structured latent space</a:t>
            </a:r>
            <a:r>
              <a:rPr lang="en-CH" dirty="0"/>
              <a:t>.</a:t>
            </a:r>
          </a:p>
          <a:p>
            <a:endParaRPr lang="en-CH" dirty="0"/>
          </a:p>
        </p:txBody>
      </p:sp>
      <p:sp>
        <p:nvSpPr>
          <p:cNvPr id="31" name="TextBox 30">
            <a:extLst>
              <a:ext uri="{FF2B5EF4-FFF2-40B4-BE49-F238E27FC236}">
                <a16:creationId xmlns:a16="http://schemas.microsoft.com/office/drawing/2014/main" id="{823B22FC-F485-45BC-B1EC-411AE914C778}"/>
              </a:ext>
            </a:extLst>
          </p:cNvPr>
          <p:cNvSpPr txBox="1"/>
          <p:nvPr/>
        </p:nvSpPr>
        <p:spPr>
          <a:xfrm>
            <a:off x="1169931" y="9668653"/>
            <a:ext cx="1800000" cy="403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sz="2400" kern="0" dirty="0">
                <a:solidFill>
                  <a:srgbClr val="000000"/>
                </a:solidFill>
                <a:ea typeface="+mj-ea"/>
                <a:cs typeface="+mj-cs"/>
                <a:sym typeface="IBM Plex Sans Light"/>
              </a:rPr>
              <a:t>Highway</a:t>
            </a:r>
          </a:p>
        </p:txBody>
      </p:sp>
      <p:sp>
        <p:nvSpPr>
          <p:cNvPr id="32" name="TextBox 31">
            <a:extLst>
              <a:ext uri="{FF2B5EF4-FFF2-40B4-BE49-F238E27FC236}">
                <a16:creationId xmlns:a16="http://schemas.microsoft.com/office/drawing/2014/main" id="{EB3DC5E6-7B61-1292-4A04-C36ED22047B9}"/>
              </a:ext>
            </a:extLst>
          </p:cNvPr>
          <p:cNvSpPr txBox="1"/>
          <p:nvPr/>
        </p:nvSpPr>
        <p:spPr>
          <a:xfrm>
            <a:off x="1169931" y="7333913"/>
            <a:ext cx="1800000" cy="403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sz="2400" kern="0" dirty="0">
                <a:solidFill>
                  <a:srgbClr val="000000"/>
                </a:solidFill>
                <a:ea typeface="+mj-ea"/>
                <a:cs typeface="+mj-cs"/>
                <a:sym typeface="IBM Plex Sans Light"/>
              </a:rPr>
              <a:t>Crop</a:t>
            </a:r>
          </a:p>
        </p:txBody>
      </p:sp>
      <p:sp>
        <p:nvSpPr>
          <p:cNvPr id="33" name="TextBox 32">
            <a:extLst>
              <a:ext uri="{FF2B5EF4-FFF2-40B4-BE49-F238E27FC236}">
                <a16:creationId xmlns:a16="http://schemas.microsoft.com/office/drawing/2014/main" id="{B14B9A72-8EB4-15B6-F93A-907DCF666324}"/>
              </a:ext>
            </a:extLst>
          </p:cNvPr>
          <p:cNvSpPr txBox="1"/>
          <p:nvPr/>
        </p:nvSpPr>
        <p:spPr>
          <a:xfrm>
            <a:off x="1169931" y="12009434"/>
            <a:ext cx="1800000" cy="403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sz="2400" kern="0" dirty="0">
                <a:solidFill>
                  <a:srgbClr val="000000"/>
                </a:solidFill>
                <a:ea typeface="+mj-ea"/>
                <a:cs typeface="+mj-cs"/>
                <a:sym typeface="IBM Plex Sans Light"/>
              </a:rPr>
              <a:t>River</a:t>
            </a:r>
          </a:p>
        </p:txBody>
      </p:sp>
      <p:sp>
        <p:nvSpPr>
          <p:cNvPr id="34" name="TextBox 33">
            <a:extLst>
              <a:ext uri="{FF2B5EF4-FFF2-40B4-BE49-F238E27FC236}">
                <a16:creationId xmlns:a16="http://schemas.microsoft.com/office/drawing/2014/main" id="{B8C91549-41A2-C28F-7E8A-6338C2607E70}"/>
              </a:ext>
            </a:extLst>
          </p:cNvPr>
          <p:cNvSpPr txBox="1"/>
          <p:nvPr/>
        </p:nvSpPr>
        <p:spPr>
          <a:xfrm>
            <a:off x="576263" y="4236202"/>
            <a:ext cx="2987336" cy="781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Labeled data </a:t>
            </a:r>
            <a:br>
              <a:rPr lang="en-CH" kern="0" dirty="0">
                <a:solidFill>
                  <a:srgbClr val="000000"/>
                </a:solidFill>
                <a:ea typeface="+mj-ea"/>
                <a:cs typeface="+mj-cs"/>
                <a:sym typeface="IBM Plex Sans Light"/>
              </a:rPr>
            </a:br>
            <a:r>
              <a:rPr lang="en-CH" kern="0" dirty="0">
                <a:solidFill>
                  <a:srgbClr val="000000"/>
                </a:solidFill>
                <a:ea typeface="+mj-ea"/>
                <a:cs typeface="+mj-cs"/>
                <a:sym typeface="IBM Plex Sans Light"/>
              </a:rPr>
              <a:t>(support set)</a:t>
            </a:r>
          </a:p>
        </p:txBody>
      </p:sp>
      <p:sp>
        <p:nvSpPr>
          <p:cNvPr id="37" name="TextBox 36">
            <a:extLst>
              <a:ext uri="{FF2B5EF4-FFF2-40B4-BE49-F238E27FC236}">
                <a16:creationId xmlns:a16="http://schemas.microsoft.com/office/drawing/2014/main" id="{97076E0A-08F9-CC1A-C3F4-7DA99509998E}"/>
              </a:ext>
            </a:extLst>
          </p:cNvPr>
          <p:cNvSpPr txBox="1"/>
          <p:nvPr/>
        </p:nvSpPr>
        <p:spPr>
          <a:xfrm>
            <a:off x="8631577" y="4236202"/>
            <a:ext cx="2987336" cy="781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CH" kern="0" dirty="0">
                <a:solidFill>
                  <a:srgbClr val="000000"/>
                </a:solidFill>
                <a:ea typeface="+mj-ea"/>
                <a:cs typeface="+mj-cs"/>
                <a:sym typeface="IBM Plex Sans Light"/>
              </a:rPr>
              <a:t>Unlabeld data </a:t>
            </a:r>
            <a:br>
              <a:rPr lang="en-CH" kern="0" dirty="0">
                <a:solidFill>
                  <a:srgbClr val="000000"/>
                </a:solidFill>
                <a:ea typeface="+mj-ea"/>
                <a:cs typeface="+mj-cs"/>
                <a:sym typeface="IBM Plex Sans Light"/>
              </a:rPr>
            </a:br>
            <a:r>
              <a:rPr lang="en-CH" kern="0" dirty="0">
                <a:solidFill>
                  <a:srgbClr val="000000"/>
                </a:solidFill>
                <a:ea typeface="+mj-ea"/>
                <a:cs typeface="+mj-cs"/>
                <a:sym typeface="IBM Plex Sans Light"/>
              </a:rPr>
              <a:t>(query set)</a:t>
            </a:r>
          </a:p>
        </p:txBody>
      </p:sp>
      <p:pic>
        <p:nvPicPr>
          <p:cNvPr id="39" name="Picture 38" descr="A blurry image of a building&#10;&#10;AI-generated content may be incorrect.">
            <a:extLst>
              <a:ext uri="{FF2B5EF4-FFF2-40B4-BE49-F238E27FC236}">
                <a16:creationId xmlns:a16="http://schemas.microsoft.com/office/drawing/2014/main" id="{A87D5251-24A9-BB91-591B-92176AD1E916}"/>
              </a:ext>
            </a:extLst>
          </p:cNvPr>
          <p:cNvPicPr>
            <a:picLocks noChangeAspect="1"/>
          </p:cNvPicPr>
          <p:nvPr/>
        </p:nvPicPr>
        <p:blipFill>
          <a:blip r:embed="rId3"/>
          <a:stretch>
            <a:fillRect/>
          </a:stretch>
        </p:blipFill>
        <p:spPr>
          <a:xfrm>
            <a:off x="8631577" y="5537104"/>
            <a:ext cx="1800000" cy="1800000"/>
          </a:xfrm>
          <a:prstGeom prst="rect">
            <a:avLst/>
          </a:prstGeom>
        </p:spPr>
      </p:pic>
      <p:pic>
        <p:nvPicPr>
          <p:cNvPr id="41" name="Picture 40" descr="A blurry image of a building&#10;&#10;AI-generated content may be incorrect.">
            <a:extLst>
              <a:ext uri="{FF2B5EF4-FFF2-40B4-BE49-F238E27FC236}">
                <a16:creationId xmlns:a16="http://schemas.microsoft.com/office/drawing/2014/main" id="{8CCC39E6-DF98-C545-4B0C-D2A19B975F00}"/>
              </a:ext>
            </a:extLst>
          </p:cNvPr>
          <p:cNvPicPr>
            <a:picLocks noChangeAspect="1"/>
          </p:cNvPicPr>
          <p:nvPr/>
        </p:nvPicPr>
        <p:blipFill>
          <a:blip r:embed="rId4"/>
          <a:stretch>
            <a:fillRect/>
          </a:stretch>
        </p:blipFill>
        <p:spPr>
          <a:xfrm>
            <a:off x="9818913" y="6704752"/>
            <a:ext cx="1800000" cy="1800000"/>
          </a:xfrm>
          <a:prstGeom prst="rect">
            <a:avLst/>
          </a:prstGeom>
        </p:spPr>
      </p:pic>
      <p:sp>
        <p:nvSpPr>
          <p:cNvPr id="48" name="Oval 47">
            <a:extLst>
              <a:ext uri="{FF2B5EF4-FFF2-40B4-BE49-F238E27FC236}">
                <a16:creationId xmlns:a16="http://schemas.microsoft.com/office/drawing/2014/main" id="{A574CF3D-B17D-9385-A0D1-58B9C58B93CF}"/>
              </a:ext>
            </a:extLst>
          </p:cNvPr>
          <p:cNvSpPr/>
          <p:nvPr/>
        </p:nvSpPr>
        <p:spPr bwMode="auto">
          <a:xfrm>
            <a:off x="3527676" y="6639748"/>
            <a:ext cx="4275962" cy="4275962"/>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0" name="Rectangle 49">
            <a:extLst>
              <a:ext uri="{FF2B5EF4-FFF2-40B4-BE49-F238E27FC236}">
                <a16:creationId xmlns:a16="http://schemas.microsoft.com/office/drawing/2014/main" id="{86F565CA-1770-D625-C37A-0E86C812349C}"/>
              </a:ext>
            </a:extLst>
          </p:cNvPr>
          <p:cNvSpPr/>
          <p:nvPr/>
        </p:nvSpPr>
        <p:spPr bwMode="auto">
          <a:xfrm rot="2749077">
            <a:off x="5489844" y="7795676"/>
            <a:ext cx="348426" cy="348426"/>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accent2"/>
              </a:solidFill>
              <a:effectLst/>
              <a:latin typeface="+mn-lt"/>
            </a:endParaRPr>
          </a:p>
        </p:txBody>
      </p:sp>
      <p:sp>
        <p:nvSpPr>
          <p:cNvPr id="51" name="Rectangle 50">
            <a:extLst>
              <a:ext uri="{FF2B5EF4-FFF2-40B4-BE49-F238E27FC236}">
                <a16:creationId xmlns:a16="http://schemas.microsoft.com/office/drawing/2014/main" id="{A983A430-3AC3-FF21-FB38-88AFA3E91B26}"/>
              </a:ext>
            </a:extLst>
          </p:cNvPr>
          <p:cNvSpPr/>
          <p:nvPr/>
        </p:nvSpPr>
        <p:spPr bwMode="auto">
          <a:xfrm rot="2749077">
            <a:off x="4363027" y="8811097"/>
            <a:ext cx="348426" cy="348426"/>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2" name="Rectangle 51">
            <a:extLst>
              <a:ext uri="{FF2B5EF4-FFF2-40B4-BE49-F238E27FC236}">
                <a16:creationId xmlns:a16="http://schemas.microsoft.com/office/drawing/2014/main" id="{B067C900-B018-3295-4D16-3CEEDC46A1B4}"/>
              </a:ext>
            </a:extLst>
          </p:cNvPr>
          <p:cNvSpPr/>
          <p:nvPr/>
        </p:nvSpPr>
        <p:spPr bwMode="auto">
          <a:xfrm rot="2749077">
            <a:off x="6000561" y="9996799"/>
            <a:ext cx="348426" cy="348426"/>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cxnSp>
        <p:nvCxnSpPr>
          <p:cNvPr id="61" name="Straight Connector 60">
            <a:extLst>
              <a:ext uri="{FF2B5EF4-FFF2-40B4-BE49-F238E27FC236}">
                <a16:creationId xmlns:a16="http://schemas.microsoft.com/office/drawing/2014/main" id="{AF418D20-903A-FD7D-C570-D7561D71678E}"/>
              </a:ext>
            </a:extLst>
          </p:cNvPr>
          <p:cNvCxnSpPr>
            <a:cxnSpLocks/>
            <a:stCxn id="50" idx="1"/>
          </p:cNvCxnSpPr>
          <p:nvPr/>
        </p:nvCxnSpPr>
        <p:spPr bwMode="auto">
          <a:xfrm flipH="1" flipV="1">
            <a:off x="4224291" y="6447762"/>
            <a:ext cx="1318350" cy="1397194"/>
          </a:xfrm>
          <a:prstGeom prst="line">
            <a:avLst/>
          </a:prstGeom>
          <a:ln w="1905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8D6E637-71F6-2533-9C4F-B9B4E8AE9EA2}"/>
              </a:ext>
            </a:extLst>
          </p:cNvPr>
          <p:cNvCxnSpPr>
            <a:cxnSpLocks/>
            <a:stCxn id="26" idx="3"/>
          </p:cNvCxnSpPr>
          <p:nvPr/>
        </p:nvCxnSpPr>
        <p:spPr bwMode="auto">
          <a:xfrm>
            <a:off x="2969931" y="6437104"/>
            <a:ext cx="1254360" cy="10658"/>
          </a:xfrm>
          <a:prstGeom prst="line">
            <a:avLst/>
          </a:prstGeom>
          <a:ln w="1905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0BC6610-D384-E4F1-B0DC-6BC7DA312E6D}"/>
              </a:ext>
            </a:extLst>
          </p:cNvPr>
          <p:cNvCxnSpPr>
            <a:cxnSpLocks/>
            <a:stCxn id="51" idx="1"/>
          </p:cNvCxnSpPr>
          <p:nvPr/>
        </p:nvCxnSpPr>
        <p:spPr bwMode="auto">
          <a:xfrm flipH="1" flipV="1">
            <a:off x="4341962" y="8766647"/>
            <a:ext cx="73862" cy="93730"/>
          </a:xfrm>
          <a:prstGeom prst="line">
            <a:avLst/>
          </a:prstGeom>
          <a:ln w="19050" cap="rnd">
            <a:solidFill>
              <a:schemeClr val="accent5"/>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530FC346-6427-23BA-2F5D-215AF52F00B0}"/>
              </a:ext>
            </a:extLst>
          </p:cNvPr>
          <p:cNvCxnSpPr>
            <a:cxnSpLocks/>
            <a:stCxn id="28" idx="3"/>
          </p:cNvCxnSpPr>
          <p:nvPr/>
        </p:nvCxnSpPr>
        <p:spPr bwMode="auto">
          <a:xfrm flipV="1">
            <a:off x="2969931" y="8767299"/>
            <a:ext cx="1372031" cy="1354"/>
          </a:xfrm>
          <a:prstGeom prst="line">
            <a:avLst/>
          </a:prstGeom>
          <a:ln w="19050" cap="rnd">
            <a:solidFill>
              <a:schemeClr val="accent5"/>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D46535C-E866-959E-86A3-C4D61F01754C}"/>
              </a:ext>
            </a:extLst>
          </p:cNvPr>
          <p:cNvCxnSpPr>
            <a:cxnSpLocks/>
            <a:stCxn id="30" idx="3"/>
          </p:cNvCxnSpPr>
          <p:nvPr/>
        </p:nvCxnSpPr>
        <p:spPr bwMode="auto">
          <a:xfrm flipV="1">
            <a:off x="2969931" y="11107076"/>
            <a:ext cx="2299299" cy="620"/>
          </a:xfrm>
          <a:prstGeom prst="line">
            <a:avLst/>
          </a:prstGeom>
          <a:ln w="19050" cap="rnd">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C48DA60-EB4E-F9E6-0EA8-CDC78F4D4D25}"/>
              </a:ext>
            </a:extLst>
          </p:cNvPr>
          <p:cNvCxnSpPr>
            <a:cxnSpLocks/>
            <a:stCxn id="52" idx="2"/>
          </p:cNvCxnSpPr>
          <p:nvPr/>
        </p:nvCxnSpPr>
        <p:spPr bwMode="auto">
          <a:xfrm flipH="1">
            <a:off x="5276476" y="10292428"/>
            <a:ext cx="773365" cy="810348"/>
          </a:xfrm>
          <a:prstGeom prst="line">
            <a:avLst/>
          </a:prstGeom>
          <a:ln w="19050" cap="rnd">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32C83C3-2BF7-BF7A-2AA2-0113E881D6F6}"/>
              </a:ext>
            </a:extLst>
          </p:cNvPr>
          <p:cNvCxnSpPr>
            <a:cxnSpLocks/>
            <a:stCxn id="39" idx="1"/>
          </p:cNvCxnSpPr>
          <p:nvPr/>
        </p:nvCxnSpPr>
        <p:spPr bwMode="auto">
          <a:xfrm flipH="1">
            <a:off x="6210767" y="6437104"/>
            <a:ext cx="2420810" cy="0"/>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062226C-458D-403D-8181-F84229B7F3A1}"/>
              </a:ext>
            </a:extLst>
          </p:cNvPr>
          <p:cNvCxnSpPr>
            <a:cxnSpLocks/>
            <a:stCxn id="47" idx="1"/>
          </p:cNvCxnSpPr>
          <p:nvPr/>
        </p:nvCxnSpPr>
        <p:spPr bwMode="auto">
          <a:xfrm flipH="1">
            <a:off x="7598990" y="8772400"/>
            <a:ext cx="1032587" cy="0"/>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4CE1691-6310-09ED-93B1-F664856FB93B}"/>
              </a:ext>
            </a:extLst>
          </p:cNvPr>
          <p:cNvCxnSpPr>
            <a:cxnSpLocks/>
            <a:stCxn id="45" idx="1"/>
          </p:cNvCxnSpPr>
          <p:nvPr/>
        </p:nvCxnSpPr>
        <p:spPr bwMode="auto">
          <a:xfrm flipH="1">
            <a:off x="5928424" y="11107696"/>
            <a:ext cx="2703153" cy="0"/>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E0F5075A-D9FC-C960-22C0-ED990B5C0AB8}"/>
              </a:ext>
            </a:extLst>
          </p:cNvPr>
          <p:cNvCxnSpPr>
            <a:cxnSpLocks/>
            <a:stCxn id="43" idx="1"/>
          </p:cNvCxnSpPr>
          <p:nvPr/>
        </p:nvCxnSpPr>
        <p:spPr bwMode="auto">
          <a:xfrm flipH="1">
            <a:off x="6561422" y="9940048"/>
            <a:ext cx="3257491" cy="0"/>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7EC07E26-51B4-B270-AA3E-69D7946DCA99}"/>
              </a:ext>
            </a:extLst>
          </p:cNvPr>
          <p:cNvCxnSpPr>
            <a:cxnSpLocks/>
            <a:stCxn id="41" idx="1"/>
          </p:cNvCxnSpPr>
          <p:nvPr/>
        </p:nvCxnSpPr>
        <p:spPr bwMode="auto">
          <a:xfrm flipH="1">
            <a:off x="6873083" y="7604752"/>
            <a:ext cx="2945830" cy="0"/>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177FB555-D9F3-F1F5-0796-03767DDE8BDE}"/>
              </a:ext>
            </a:extLst>
          </p:cNvPr>
          <p:cNvCxnSpPr>
            <a:cxnSpLocks/>
            <a:stCxn id="78" idx="7"/>
          </p:cNvCxnSpPr>
          <p:nvPr/>
        </p:nvCxnSpPr>
        <p:spPr bwMode="auto">
          <a:xfrm flipV="1">
            <a:off x="5631679" y="6437104"/>
            <a:ext cx="579088" cy="609356"/>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B8316FF1-E0B1-D297-78DD-4DA993A17F41}"/>
              </a:ext>
            </a:extLst>
          </p:cNvPr>
          <p:cNvCxnSpPr>
            <a:stCxn id="79" idx="7"/>
          </p:cNvCxnSpPr>
          <p:nvPr/>
        </p:nvCxnSpPr>
        <p:spPr bwMode="auto">
          <a:xfrm flipV="1">
            <a:off x="6757083" y="7609062"/>
            <a:ext cx="116000" cy="126680"/>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949A89A2-992A-2E78-D5AB-B59B14EA0DE1}"/>
              </a:ext>
            </a:extLst>
          </p:cNvPr>
          <p:cNvCxnSpPr>
            <a:cxnSpLocks/>
            <a:stCxn id="81" idx="7"/>
          </p:cNvCxnSpPr>
          <p:nvPr/>
        </p:nvCxnSpPr>
        <p:spPr bwMode="auto">
          <a:xfrm flipV="1">
            <a:off x="6989390" y="8777321"/>
            <a:ext cx="609600" cy="587538"/>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1142C983-1407-F73E-5A61-7CE08E56F39B}"/>
              </a:ext>
            </a:extLst>
          </p:cNvPr>
          <p:cNvCxnSpPr>
            <a:cxnSpLocks/>
            <a:stCxn id="80" idx="5"/>
          </p:cNvCxnSpPr>
          <p:nvPr/>
        </p:nvCxnSpPr>
        <p:spPr bwMode="auto">
          <a:xfrm>
            <a:off x="6233190" y="9552240"/>
            <a:ext cx="325805" cy="377945"/>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5CEECDC8-59E4-A025-626E-3E8A68ECD894}"/>
              </a:ext>
            </a:extLst>
          </p:cNvPr>
          <p:cNvCxnSpPr>
            <a:cxnSpLocks/>
            <a:stCxn id="82" idx="5"/>
          </p:cNvCxnSpPr>
          <p:nvPr/>
        </p:nvCxnSpPr>
        <p:spPr bwMode="auto">
          <a:xfrm>
            <a:off x="4709567" y="9872807"/>
            <a:ext cx="1218857" cy="1234269"/>
          </a:xfrm>
          <a:prstGeom prst="line">
            <a:avLst/>
          </a:prstGeom>
          <a:ln w="19050" cap="rnd">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8" name="Oval 77">
            <a:extLst>
              <a:ext uri="{FF2B5EF4-FFF2-40B4-BE49-F238E27FC236}">
                <a16:creationId xmlns:a16="http://schemas.microsoft.com/office/drawing/2014/main" id="{C2E9E7FE-4107-61A3-BCC0-7997E26CC101}"/>
              </a:ext>
            </a:extLst>
          </p:cNvPr>
          <p:cNvSpPr/>
          <p:nvPr/>
        </p:nvSpPr>
        <p:spPr bwMode="auto">
          <a:xfrm>
            <a:off x="5329446" y="6994605"/>
            <a:ext cx="354088" cy="354088"/>
          </a:xfrm>
          <a:prstGeom prst="ellipse">
            <a:avLst/>
          </a:prstGeom>
          <a:solidFill>
            <a:schemeClr val="accent2">
              <a:lumMod val="20000"/>
              <a:lumOff val="80000"/>
            </a:schemeClr>
          </a:solidFill>
          <a:ln w="19050">
            <a:solidFill>
              <a:srgbClr val="00B05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9" name="Oval 78">
            <a:extLst>
              <a:ext uri="{FF2B5EF4-FFF2-40B4-BE49-F238E27FC236}">
                <a16:creationId xmlns:a16="http://schemas.microsoft.com/office/drawing/2014/main" id="{DA9DB83D-4065-A04B-A986-C52223EF9133}"/>
              </a:ext>
            </a:extLst>
          </p:cNvPr>
          <p:cNvSpPr/>
          <p:nvPr/>
        </p:nvSpPr>
        <p:spPr bwMode="auto">
          <a:xfrm>
            <a:off x="6454850" y="7683887"/>
            <a:ext cx="354088" cy="354088"/>
          </a:xfrm>
          <a:prstGeom prst="ellipse">
            <a:avLst/>
          </a:prstGeom>
          <a:solidFill>
            <a:schemeClr val="accent2">
              <a:lumMod val="20000"/>
              <a:lumOff val="80000"/>
            </a:schemeClr>
          </a:solidFill>
          <a:ln w="19050">
            <a:solidFill>
              <a:srgbClr val="00B05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0" name="Oval 79">
            <a:extLst>
              <a:ext uri="{FF2B5EF4-FFF2-40B4-BE49-F238E27FC236}">
                <a16:creationId xmlns:a16="http://schemas.microsoft.com/office/drawing/2014/main" id="{FFB2FAEB-B319-0E57-E736-5A8B60381342}"/>
              </a:ext>
            </a:extLst>
          </p:cNvPr>
          <p:cNvSpPr/>
          <p:nvPr/>
        </p:nvSpPr>
        <p:spPr bwMode="auto">
          <a:xfrm>
            <a:off x="5930957" y="9250007"/>
            <a:ext cx="354088" cy="354088"/>
          </a:xfrm>
          <a:prstGeom prst="ellipse">
            <a:avLst/>
          </a:prstGeom>
          <a:solidFill>
            <a:srgbClr val="E5F6FF"/>
          </a:solidFill>
          <a:ln w="1905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1" name="Oval 80">
            <a:extLst>
              <a:ext uri="{FF2B5EF4-FFF2-40B4-BE49-F238E27FC236}">
                <a16:creationId xmlns:a16="http://schemas.microsoft.com/office/drawing/2014/main" id="{3E769E43-E3FD-EE15-6CB4-5475963303F8}"/>
              </a:ext>
            </a:extLst>
          </p:cNvPr>
          <p:cNvSpPr/>
          <p:nvPr/>
        </p:nvSpPr>
        <p:spPr bwMode="auto">
          <a:xfrm>
            <a:off x="6687157" y="9313004"/>
            <a:ext cx="354088" cy="354088"/>
          </a:xfrm>
          <a:prstGeom prst="ellipse">
            <a:avLst/>
          </a:prstGeom>
          <a:solidFill>
            <a:srgbClr val="E5F6FF"/>
          </a:solidFill>
          <a:ln w="19050">
            <a:solidFill>
              <a:srgbClr val="00B05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82" name="Oval 81">
            <a:extLst>
              <a:ext uri="{FF2B5EF4-FFF2-40B4-BE49-F238E27FC236}">
                <a16:creationId xmlns:a16="http://schemas.microsoft.com/office/drawing/2014/main" id="{AB170AF6-E129-17D4-4E4A-DF27D5F7A239}"/>
              </a:ext>
            </a:extLst>
          </p:cNvPr>
          <p:cNvSpPr/>
          <p:nvPr/>
        </p:nvSpPr>
        <p:spPr bwMode="auto">
          <a:xfrm>
            <a:off x="4407334" y="9570574"/>
            <a:ext cx="354088" cy="354088"/>
          </a:xfrm>
          <a:prstGeom prst="ellipse">
            <a:avLst/>
          </a:prstGeom>
          <a:solidFill>
            <a:srgbClr val="FFF0F7"/>
          </a:solidFill>
          <a:ln w="1905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139" name="TextBox 138">
            <a:extLst>
              <a:ext uri="{FF2B5EF4-FFF2-40B4-BE49-F238E27FC236}">
                <a16:creationId xmlns:a16="http://schemas.microsoft.com/office/drawing/2014/main" id="{E509C00B-644E-3CD7-460A-F3C41DB6CF63}"/>
              </a:ext>
            </a:extLst>
          </p:cNvPr>
          <p:cNvSpPr txBox="1"/>
          <p:nvPr/>
        </p:nvSpPr>
        <p:spPr>
          <a:xfrm>
            <a:off x="3765097" y="11741807"/>
            <a:ext cx="3796121" cy="786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b">
            <a:noAutofit/>
          </a:bodyPr>
          <a:lstStyle/>
          <a:p>
            <a:pPr algn="ctr" defTabSz="2438400">
              <a:spcBef>
                <a:spcPts val="2900"/>
              </a:spcBef>
              <a:buSzPct val="100000"/>
            </a:pPr>
            <a:r>
              <a:rPr lang="en-CH" sz="2400" kern="0" dirty="0">
                <a:solidFill>
                  <a:srgbClr val="000000"/>
                </a:solidFill>
                <a:ea typeface="+mj-ea"/>
                <a:cs typeface="+mj-cs"/>
                <a:sym typeface="IBM Plex Sans Light"/>
              </a:rPr>
              <a:t>Classification based on shortest </a:t>
            </a:r>
            <a:br>
              <a:rPr lang="en-CH" sz="2400" kern="0" dirty="0">
                <a:solidFill>
                  <a:srgbClr val="000000"/>
                </a:solidFill>
                <a:ea typeface="+mj-ea"/>
                <a:cs typeface="+mj-cs"/>
                <a:sym typeface="IBM Plex Sans Light"/>
              </a:rPr>
            </a:br>
            <a:r>
              <a:rPr lang="en-CH" sz="2400" kern="0" dirty="0">
                <a:solidFill>
                  <a:srgbClr val="000000"/>
                </a:solidFill>
                <a:ea typeface="+mj-ea"/>
                <a:cs typeface="+mj-cs"/>
                <a:sym typeface="IBM Plex Sans Light"/>
              </a:rPr>
              <a:t>distance in the embedding space</a:t>
            </a:r>
          </a:p>
        </p:txBody>
      </p:sp>
      <p:pic>
        <p:nvPicPr>
          <p:cNvPr id="26" name="Picture 25" descr="A close up of a green and white square&#10;&#10;AI-generated content may be incorrect.">
            <a:extLst>
              <a:ext uri="{FF2B5EF4-FFF2-40B4-BE49-F238E27FC236}">
                <a16:creationId xmlns:a16="http://schemas.microsoft.com/office/drawing/2014/main" id="{CF699468-2909-D081-A8DD-BECABF06D866}"/>
              </a:ext>
            </a:extLst>
          </p:cNvPr>
          <p:cNvPicPr>
            <a:picLocks noChangeAspect="1"/>
          </p:cNvPicPr>
          <p:nvPr/>
        </p:nvPicPr>
        <p:blipFill>
          <a:blip r:embed="rId5"/>
          <a:stretch>
            <a:fillRect/>
          </a:stretch>
        </p:blipFill>
        <p:spPr>
          <a:xfrm>
            <a:off x="1169931" y="5537104"/>
            <a:ext cx="1800000" cy="1800000"/>
          </a:xfrm>
          <a:prstGeom prst="rect">
            <a:avLst/>
          </a:prstGeom>
        </p:spPr>
      </p:pic>
      <p:pic>
        <p:nvPicPr>
          <p:cNvPr id="28" name="Picture 27" descr="A aerial view of a road&#10;&#10;AI-generated content may be incorrect.">
            <a:extLst>
              <a:ext uri="{FF2B5EF4-FFF2-40B4-BE49-F238E27FC236}">
                <a16:creationId xmlns:a16="http://schemas.microsoft.com/office/drawing/2014/main" id="{352C2B60-9EBE-D471-EDB4-09DDD61BAEA6}"/>
              </a:ext>
            </a:extLst>
          </p:cNvPr>
          <p:cNvPicPr>
            <a:picLocks noChangeAspect="1"/>
          </p:cNvPicPr>
          <p:nvPr/>
        </p:nvPicPr>
        <p:blipFill>
          <a:blip r:embed="rId6"/>
          <a:stretch>
            <a:fillRect/>
          </a:stretch>
        </p:blipFill>
        <p:spPr>
          <a:xfrm>
            <a:off x="1169931" y="7868653"/>
            <a:ext cx="1800000" cy="1800000"/>
          </a:xfrm>
          <a:prstGeom prst="rect">
            <a:avLst/>
          </a:prstGeom>
        </p:spPr>
      </p:pic>
      <p:pic>
        <p:nvPicPr>
          <p:cNvPr id="30" name="Picture 29" descr="A aerial view of a river&#10;&#10;AI-generated content may be incorrect.">
            <a:extLst>
              <a:ext uri="{FF2B5EF4-FFF2-40B4-BE49-F238E27FC236}">
                <a16:creationId xmlns:a16="http://schemas.microsoft.com/office/drawing/2014/main" id="{194B1D02-C2E0-98B7-2B01-43450C53EB26}"/>
              </a:ext>
            </a:extLst>
          </p:cNvPr>
          <p:cNvPicPr>
            <a:picLocks noChangeAspect="1"/>
          </p:cNvPicPr>
          <p:nvPr/>
        </p:nvPicPr>
        <p:blipFill>
          <a:blip r:embed="rId7"/>
          <a:stretch>
            <a:fillRect/>
          </a:stretch>
        </p:blipFill>
        <p:spPr>
          <a:xfrm>
            <a:off x="1169931" y="10207696"/>
            <a:ext cx="1800000" cy="1800000"/>
          </a:xfrm>
          <a:prstGeom prst="rect">
            <a:avLst/>
          </a:prstGeom>
        </p:spPr>
      </p:pic>
      <p:pic>
        <p:nvPicPr>
          <p:cNvPr id="47" name="Picture 46" descr="A blue water with a white trail&#10;&#10;AI-generated content may be incorrect.">
            <a:extLst>
              <a:ext uri="{FF2B5EF4-FFF2-40B4-BE49-F238E27FC236}">
                <a16:creationId xmlns:a16="http://schemas.microsoft.com/office/drawing/2014/main" id="{64D2D8CA-D8ED-B39F-D217-3EC5AFFD8B3A}"/>
              </a:ext>
            </a:extLst>
          </p:cNvPr>
          <p:cNvPicPr>
            <a:picLocks noChangeAspect="1"/>
          </p:cNvPicPr>
          <p:nvPr/>
        </p:nvPicPr>
        <p:blipFill>
          <a:blip r:embed="rId8"/>
          <a:stretch>
            <a:fillRect/>
          </a:stretch>
        </p:blipFill>
        <p:spPr>
          <a:xfrm>
            <a:off x="8631577" y="7872400"/>
            <a:ext cx="1800000" cy="1800000"/>
          </a:xfrm>
          <a:prstGeom prst="rect">
            <a:avLst/>
          </a:prstGeom>
        </p:spPr>
      </p:pic>
      <p:pic>
        <p:nvPicPr>
          <p:cNvPr id="43" name="Picture 42" descr="An aerial view of a road&#10;&#10;AI-generated content may be incorrect.">
            <a:extLst>
              <a:ext uri="{FF2B5EF4-FFF2-40B4-BE49-F238E27FC236}">
                <a16:creationId xmlns:a16="http://schemas.microsoft.com/office/drawing/2014/main" id="{CF2F41CB-5E8B-F4F5-1ACA-AE3367B592E5}"/>
              </a:ext>
            </a:extLst>
          </p:cNvPr>
          <p:cNvPicPr>
            <a:picLocks noChangeAspect="1"/>
          </p:cNvPicPr>
          <p:nvPr/>
        </p:nvPicPr>
        <p:blipFill>
          <a:blip r:embed="rId9"/>
          <a:stretch>
            <a:fillRect/>
          </a:stretch>
        </p:blipFill>
        <p:spPr>
          <a:xfrm>
            <a:off x="9818913" y="9040048"/>
            <a:ext cx="1800000" cy="1800000"/>
          </a:xfrm>
          <a:prstGeom prst="rect">
            <a:avLst/>
          </a:prstGeom>
        </p:spPr>
      </p:pic>
      <p:pic>
        <p:nvPicPr>
          <p:cNvPr id="45" name="Picture 44" descr="A river flowing through a city&#10;&#10;AI-generated content may be incorrect.">
            <a:extLst>
              <a:ext uri="{FF2B5EF4-FFF2-40B4-BE49-F238E27FC236}">
                <a16:creationId xmlns:a16="http://schemas.microsoft.com/office/drawing/2014/main" id="{0B7783DA-9F4F-EEE6-2A54-50315A6BD065}"/>
              </a:ext>
            </a:extLst>
          </p:cNvPr>
          <p:cNvPicPr>
            <a:picLocks noChangeAspect="1"/>
          </p:cNvPicPr>
          <p:nvPr/>
        </p:nvPicPr>
        <p:blipFill>
          <a:blip r:embed="rId10"/>
          <a:stretch>
            <a:fillRect/>
          </a:stretch>
        </p:blipFill>
        <p:spPr>
          <a:xfrm>
            <a:off x="8631577" y="10207696"/>
            <a:ext cx="1800000" cy="1800000"/>
          </a:xfrm>
          <a:prstGeom prst="rect">
            <a:avLst/>
          </a:prstGeom>
        </p:spPr>
      </p:pic>
      <p:sp>
        <p:nvSpPr>
          <p:cNvPr id="156" name="TextBox 155">
            <a:extLst>
              <a:ext uri="{FF2B5EF4-FFF2-40B4-BE49-F238E27FC236}">
                <a16:creationId xmlns:a16="http://schemas.microsoft.com/office/drawing/2014/main" id="{A92B28CD-E347-BEB9-801C-353F24117CEA}"/>
              </a:ext>
            </a:extLst>
          </p:cNvPr>
          <p:cNvSpPr txBox="1"/>
          <p:nvPr/>
        </p:nvSpPr>
        <p:spPr>
          <a:xfrm>
            <a:off x="8631577" y="12341051"/>
            <a:ext cx="2987336" cy="403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endParaRPr lang="en-CH" sz="2400" kern="0" dirty="0">
              <a:solidFill>
                <a:schemeClr val="accent6"/>
              </a:solidFill>
              <a:ea typeface="+mj-ea"/>
              <a:cs typeface="+mj-cs"/>
              <a:sym typeface="IBM Plex Sans Light"/>
            </a:endParaRPr>
          </a:p>
        </p:txBody>
      </p:sp>
      <p:sp>
        <p:nvSpPr>
          <p:cNvPr id="3" name="Slide Number Placeholder 2">
            <a:extLst>
              <a:ext uri="{FF2B5EF4-FFF2-40B4-BE49-F238E27FC236}">
                <a16:creationId xmlns:a16="http://schemas.microsoft.com/office/drawing/2014/main" id="{81A4DCF2-847A-341E-09DB-53B90188A4CB}"/>
              </a:ext>
            </a:extLst>
          </p:cNvPr>
          <p:cNvSpPr>
            <a:spLocks noGrp="1"/>
          </p:cNvSpPr>
          <p:nvPr>
            <p:ph type="sldNum" sz="quarter" idx="4"/>
          </p:nvPr>
        </p:nvSpPr>
        <p:spPr/>
        <p:txBody>
          <a:bodyPr/>
          <a:lstStyle/>
          <a:p>
            <a:fld id="{86CB4B4D-7CA3-9044-876B-883B54F8677D}" type="slidenum">
              <a:rPr lang="en-US" smtClean="0"/>
              <a:pPr/>
              <a:t>20</a:t>
            </a:fld>
            <a:endParaRPr lang="en-US"/>
          </a:p>
        </p:txBody>
      </p:sp>
    </p:spTree>
    <p:extLst>
      <p:ext uri="{BB962C8B-B14F-4D97-AF65-F5344CB8AC3E}">
        <p14:creationId xmlns:p14="http://schemas.microsoft.com/office/powerpoint/2010/main" val="8413391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4E7FCB-7E43-1761-DF34-57DCEE31CA3E}"/>
              </a:ext>
            </a:extLst>
          </p:cNvPr>
          <p:cNvPicPr>
            <a:picLocks noChangeAspect="1"/>
          </p:cNvPicPr>
          <p:nvPr/>
        </p:nvPicPr>
        <p:blipFill>
          <a:blip r:embed="rId3"/>
          <a:stretch>
            <a:fillRect/>
          </a:stretch>
        </p:blipFill>
        <p:spPr>
          <a:xfrm>
            <a:off x="8177758" y="1145286"/>
            <a:ext cx="14086631" cy="11425428"/>
          </a:xfrm>
          <a:prstGeom prst="rect">
            <a:avLst/>
          </a:prstGeom>
        </p:spPr>
      </p:pic>
      <p:sp>
        <p:nvSpPr>
          <p:cNvPr id="23" name="Text Placeholder 22">
            <a:extLst>
              <a:ext uri="{FF2B5EF4-FFF2-40B4-BE49-F238E27FC236}">
                <a16:creationId xmlns:a16="http://schemas.microsoft.com/office/drawing/2014/main" id="{BB250495-7159-21BF-138C-201FBC82B97D}"/>
              </a:ext>
            </a:extLst>
          </p:cNvPr>
          <p:cNvSpPr>
            <a:spLocks noGrp="1"/>
          </p:cNvSpPr>
          <p:nvPr>
            <p:ph type="body" sz="quarter" idx="19"/>
          </p:nvPr>
        </p:nvSpPr>
        <p:spPr/>
        <p:txBody>
          <a:bodyPr/>
          <a:lstStyle/>
          <a:p>
            <a:endParaRPr lang="en-CH" dirty="0"/>
          </a:p>
        </p:txBody>
      </p:sp>
      <p:sp>
        <p:nvSpPr>
          <p:cNvPr id="2" name="Footer Placeholder 1">
            <a:extLst>
              <a:ext uri="{FF2B5EF4-FFF2-40B4-BE49-F238E27FC236}">
                <a16:creationId xmlns:a16="http://schemas.microsoft.com/office/drawing/2014/main" id="{B184BA87-8206-0795-97E0-8E1505786285}"/>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5" name="Text Placeholder 4">
            <a:extLst>
              <a:ext uri="{FF2B5EF4-FFF2-40B4-BE49-F238E27FC236}">
                <a16:creationId xmlns:a16="http://schemas.microsoft.com/office/drawing/2014/main" id="{ADDE17F7-CDB1-BD5B-FCCD-15E18329D93A}"/>
              </a:ext>
            </a:extLst>
          </p:cNvPr>
          <p:cNvSpPr>
            <a:spLocks noGrp="1"/>
          </p:cNvSpPr>
          <p:nvPr>
            <p:ph type="body" sz="quarter" idx="11"/>
          </p:nvPr>
        </p:nvSpPr>
        <p:spPr>
          <a:xfrm>
            <a:off x="576263" y="4401879"/>
            <a:ext cx="4956175" cy="7599620"/>
          </a:xfrm>
        </p:spPr>
        <p:txBody>
          <a:bodyPr/>
          <a:lstStyle/>
          <a:p>
            <a:r>
              <a:rPr lang="en-CH" sz="3600" dirty="0">
                <a:solidFill>
                  <a:schemeClr val="accent1"/>
                </a:solidFill>
              </a:rPr>
              <a:t>R</a:t>
            </a:r>
            <a:r>
              <a:rPr lang="en-CH" sz="3600" baseline="30000" dirty="0">
                <a:solidFill>
                  <a:schemeClr val="accent1"/>
                </a:solidFill>
              </a:rPr>
              <a:t>2</a:t>
            </a:r>
            <a:r>
              <a:rPr lang="en-CH" sz="3600" dirty="0">
                <a:solidFill>
                  <a:schemeClr val="accent1"/>
                </a:solidFill>
              </a:rPr>
              <a:t> results </a:t>
            </a:r>
            <a:r>
              <a:rPr lang="en-CH" sz="3600" dirty="0"/>
              <a:t>of TerraMind, other FMs and baselines on </a:t>
            </a:r>
            <a:r>
              <a:rPr lang="en-CH" sz="3600" dirty="0">
                <a:solidFill>
                  <a:schemeClr val="accent1"/>
                </a:solidFill>
              </a:rPr>
              <a:t>image compression tasks </a:t>
            </a:r>
            <a:r>
              <a:rPr lang="en-CH" sz="3600" dirty="0">
                <a:solidFill>
                  <a:schemeClr val="tx2"/>
                </a:solidFill>
              </a:rPr>
              <a:t>from a CVPR EarthVision challenge</a:t>
            </a:r>
            <a:r>
              <a:rPr lang="en-CH" sz="3600" dirty="0"/>
              <a:t>.</a:t>
            </a:r>
            <a:endParaRPr lang="en-CH" dirty="0"/>
          </a:p>
          <a:p>
            <a:endParaRPr lang="en-CH" dirty="0"/>
          </a:p>
          <a:p>
            <a:endParaRPr lang="en-CH" dirty="0"/>
          </a:p>
          <a:p>
            <a:r>
              <a:rPr lang="en-CH" dirty="0"/>
              <a:t>The </a:t>
            </a:r>
            <a:r>
              <a:rPr lang="en-CH" dirty="0">
                <a:solidFill>
                  <a:schemeClr val="accent1"/>
                </a:solidFill>
              </a:rPr>
              <a:t>well structured embedding space </a:t>
            </a:r>
            <a:r>
              <a:rPr lang="en-CH" dirty="0"/>
              <a:t>of TerraMind outperforms all other tested models.</a:t>
            </a:r>
          </a:p>
        </p:txBody>
      </p:sp>
      <p:sp>
        <p:nvSpPr>
          <p:cNvPr id="6" name="Title 5">
            <a:extLst>
              <a:ext uri="{FF2B5EF4-FFF2-40B4-BE49-F238E27FC236}">
                <a16:creationId xmlns:a16="http://schemas.microsoft.com/office/drawing/2014/main" id="{658864CE-75A6-489C-9A53-92AEF8ECBF24}"/>
              </a:ext>
            </a:extLst>
          </p:cNvPr>
          <p:cNvSpPr>
            <a:spLocks noGrp="1"/>
          </p:cNvSpPr>
          <p:nvPr>
            <p:ph type="title"/>
          </p:nvPr>
        </p:nvSpPr>
        <p:spPr>
          <a:xfrm>
            <a:off x="576263" y="576263"/>
            <a:ext cx="5122788" cy="1906587"/>
          </a:xfrm>
        </p:spPr>
        <p:txBody>
          <a:bodyPr/>
          <a:lstStyle/>
          <a:p>
            <a:r>
              <a:rPr lang="en-CH" dirty="0"/>
              <a:t>Neural compression benchmark</a:t>
            </a:r>
          </a:p>
        </p:txBody>
      </p:sp>
      <p:sp>
        <p:nvSpPr>
          <p:cNvPr id="25" name="Text Placeholder 24">
            <a:extLst>
              <a:ext uri="{FF2B5EF4-FFF2-40B4-BE49-F238E27FC236}">
                <a16:creationId xmlns:a16="http://schemas.microsoft.com/office/drawing/2014/main" id="{A1607E99-CB52-A810-846F-8E0B0773666D}"/>
              </a:ext>
            </a:extLst>
          </p:cNvPr>
          <p:cNvSpPr>
            <a:spLocks noGrp="1"/>
          </p:cNvSpPr>
          <p:nvPr>
            <p:ph type="body" sz="quarter" idx="20"/>
          </p:nvPr>
        </p:nvSpPr>
        <p:spPr/>
        <p:txBody>
          <a:bodyPr/>
          <a:lstStyle/>
          <a:p>
            <a:endParaRPr lang="en-CH" dirty="0"/>
          </a:p>
        </p:txBody>
      </p:sp>
      <p:sp>
        <p:nvSpPr>
          <p:cNvPr id="3" name="Slide Number Placeholder 2">
            <a:extLst>
              <a:ext uri="{FF2B5EF4-FFF2-40B4-BE49-F238E27FC236}">
                <a16:creationId xmlns:a16="http://schemas.microsoft.com/office/drawing/2014/main" id="{59A15547-1100-3FB6-601F-148E44E29550}"/>
              </a:ext>
            </a:extLst>
          </p:cNvPr>
          <p:cNvSpPr>
            <a:spLocks noGrp="1"/>
          </p:cNvSpPr>
          <p:nvPr>
            <p:ph type="sldNum" sz="quarter" idx="4"/>
          </p:nvPr>
        </p:nvSpPr>
        <p:spPr/>
        <p:txBody>
          <a:bodyPr/>
          <a:lstStyle/>
          <a:p>
            <a:fld id="{86CB4B4D-7CA3-9044-876B-883B54F8677D}" type="slidenum">
              <a:rPr lang="en-US" smtClean="0"/>
              <a:pPr/>
              <a:t>21</a:t>
            </a:fld>
            <a:endParaRPr lang="en-US"/>
          </a:p>
        </p:txBody>
      </p:sp>
    </p:spTree>
    <p:extLst>
      <p:ext uri="{BB962C8B-B14F-4D97-AF65-F5344CB8AC3E}">
        <p14:creationId xmlns:p14="http://schemas.microsoft.com/office/powerpoint/2010/main" val="340835069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A6719D5-39A0-4EAC-015C-806F96DCD3AC}"/>
              </a:ext>
            </a:extLst>
          </p:cNvPr>
          <p:cNvSpPr>
            <a:spLocks noGrp="1"/>
          </p:cNvSpPr>
          <p:nvPr>
            <p:ph type="body" sz="quarter" idx="19"/>
          </p:nvPr>
        </p:nvSpPr>
        <p:spPr/>
        <p:txBody>
          <a:bodyPr/>
          <a:lstStyle/>
          <a:p>
            <a:endParaRPr lang="en-CH"/>
          </a:p>
        </p:txBody>
      </p:sp>
      <p:sp>
        <p:nvSpPr>
          <p:cNvPr id="2" name="Footer Placeholder 1">
            <a:extLst>
              <a:ext uri="{FF2B5EF4-FFF2-40B4-BE49-F238E27FC236}">
                <a16:creationId xmlns:a16="http://schemas.microsoft.com/office/drawing/2014/main" id="{29AA1A33-CFA1-4CFF-D96F-2476BC0AC9EA}"/>
              </a:ext>
            </a:extLst>
          </p:cNvPr>
          <p:cNvSpPr>
            <a:spLocks noGrp="1"/>
          </p:cNvSpPr>
          <p:nvPr>
            <p:ph type="ftr" sz="quarter" idx="15"/>
          </p:nvPr>
        </p:nvSpPr>
        <p:spPr/>
        <p:txBody>
          <a:bodyPr/>
          <a:lstStyle/>
          <a:p>
            <a:r>
              <a:rPr lang="en-US"/>
              <a:t>IGARSS'25 Tutorial / © 2025 IBM Corporation</a:t>
            </a:r>
          </a:p>
        </p:txBody>
      </p:sp>
      <p:sp>
        <p:nvSpPr>
          <p:cNvPr id="12" name="Text Placeholder 11">
            <a:extLst>
              <a:ext uri="{FF2B5EF4-FFF2-40B4-BE49-F238E27FC236}">
                <a16:creationId xmlns:a16="http://schemas.microsoft.com/office/drawing/2014/main" id="{091EFA47-AE0B-1245-4A42-719312D57A44}"/>
              </a:ext>
            </a:extLst>
          </p:cNvPr>
          <p:cNvSpPr>
            <a:spLocks noGrp="1"/>
          </p:cNvSpPr>
          <p:nvPr>
            <p:ph type="body" sz="quarter" idx="20"/>
          </p:nvPr>
        </p:nvSpPr>
        <p:spPr/>
        <p:txBody>
          <a:bodyPr/>
          <a:lstStyle/>
          <a:p>
            <a:endParaRPr lang="en-CH"/>
          </a:p>
        </p:txBody>
      </p:sp>
      <p:sp>
        <p:nvSpPr>
          <p:cNvPr id="10" name="Text Placeholder 9">
            <a:extLst>
              <a:ext uri="{FF2B5EF4-FFF2-40B4-BE49-F238E27FC236}">
                <a16:creationId xmlns:a16="http://schemas.microsoft.com/office/drawing/2014/main" id="{0F36FB6A-51EF-238C-9959-74442451A702}"/>
              </a:ext>
            </a:extLst>
          </p:cNvPr>
          <p:cNvSpPr>
            <a:spLocks noGrp="1"/>
          </p:cNvSpPr>
          <p:nvPr>
            <p:ph type="body" sz="quarter" idx="14"/>
          </p:nvPr>
        </p:nvSpPr>
        <p:spPr/>
        <p:txBody>
          <a:bodyPr/>
          <a:lstStyle/>
          <a:p>
            <a:r>
              <a:rPr lang="en-CH" dirty="0">
                <a:solidFill>
                  <a:schemeClr val="accent1"/>
                </a:solidFill>
              </a:rPr>
              <a:t>Embedding space</a:t>
            </a:r>
          </a:p>
          <a:p>
            <a:endParaRPr lang="en-CH" dirty="0"/>
          </a:p>
          <a:p>
            <a:r>
              <a:rPr lang="en-CH" dirty="0"/>
              <a:t>TerraMind embeddings </a:t>
            </a:r>
            <a:r>
              <a:rPr lang="en-CH"/>
              <a:t>are well </a:t>
            </a:r>
            <a:r>
              <a:rPr lang="en-CH" dirty="0"/>
              <a:t>suited for few-shot classification or </a:t>
            </a:r>
            <a:r>
              <a:rPr lang="en-CH"/>
              <a:t>image retri</a:t>
            </a:r>
            <a:r>
              <a:rPr lang="pt-BR" dirty="0"/>
              <a:t>e</a:t>
            </a:r>
            <a:r>
              <a:rPr lang="en-CH"/>
              <a:t>val </a:t>
            </a:r>
            <a:r>
              <a:rPr lang="en-CH" dirty="0"/>
              <a:t>tasks.</a:t>
            </a:r>
          </a:p>
        </p:txBody>
      </p:sp>
      <p:sp>
        <p:nvSpPr>
          <p:cNvPr id="9" name="Text Placeholder 8">
            <a:extLst>
              <a:ext uri="{FF2B5EF4-FFF2-40B4-BE49-F238E27FC236}">
                <a16:creationId xmlns:a16="http://schemas.microsoft.com/office/drawing/2014/main" id="{15871420-28A7-7D58-FE4D-B927DE2C9037}"/>
              </a:ext>
            </a:extLst>
          </p:cNvPr>
          <p:cNvSpPr>
            <a:spLocks noGrp="1"/>
          </p:cNvSpPr>
          <p:nvPr>
            <p:ph type="body" sz="quarter" idx="13"/>
          </p:nvPr>
        </p:nvSpPr>
        <p:spPr/>
        <p:txBody>
          <a:bodyPr/>
          <a:lstStyle/>
          <a:p>
            <a:r>
              <a:rPr lang="en-CH" dirty="0">
                <a:solidFill>
                  <a:schemeClr val="accent1"/>
                </a:solidFill>
              </a:rPr>
              <a:t>Thinking-in-Modalites</a:t>
            </a:r>
          </a:p>
          <a:p>
            <a:endParaRPr lang="en-CH" dirty="0"/>
          </a:p>
          <a:p>
            <a:r>
              <a:rPr lang="en-CH"/>
              <a:t>TerraMind introd</a:t>
            </a:r>
            <a:r>
              <a:rPr lang="pt-BR" dirty="0" err="1"/>
              <a:t>uc</a:t>
            </a:r>
            <a:r>
              <a:rPr lang="en-CH"/>
              <a:t>es </a:t>
            </a:r>
            <a:r>
              <a:rPr lang="en-CH" dirty="0"/>
              <a:t>a new intermediate step and imagines how other modalities look like.</a:t>
            </a:r>
          </a:p>
        </p:txBody>
      </p:sp>
      <p:sp>
        <p:nvSpPr>
          <p:cNvPr id="8" name="Text Placeholder 7">
            <a:extLst>
              <a:ext uri="{FF2B5EF4-FFF2-40B4-BE49-F238E27FC236}">
                <a16:creationId xmlns:a16="http://schemas.microsoft.com/office/drawing/2014/main" id="{14ABB3F5-48A0-40DF-1A22-2246DDFB8FD0}"/>
              </a:ext>
            </a:extLst>
          </p:cNvPr>
          <p:cNvSpPr>
            <a:spLocks noGrp="1"/>
          </p:cNvSpPr>
          <p:nvPr>
            <p:ph type="body" sz="quarter" idx="12"/>
          </p:nvPr>
        </p:nvSpPr>
        <p:spPr/>
        <p:txBody>
          <a:bodyPr/>
          <a:lstStyle/>
          <a:p>
            <a:r>
              <a:rPr lang="en-CH" dirty="0">
                <a:solidFill>
                  <a:schemeClr val="accent1"/>
                </a:solidFill>
              </a:rPr>
              <a:t>Multi-modal inputs</a:t>
            </a:r>
          </a:p>
          <a:p>
            <a:endParaRPr lang="en-CH" dirty="0"/>
          </a:p>
          <a:p>
            <a:r>
              <a:rPr lang="en-CH" dirty="0"/>
              <a:t>TerraMind is trained with various modalties, natively supporting multi-modal fine-tuning.</a:t>
            </a:r>
          </a:p>
        </p:txBody>
      </p:sp>
      <p:sp>
        <p:nvSpPr>
          <p:cNvPr id="7" name="Text Placeholder 6">
            <a:extLst>
              <a:ext uri="{FF2B5EF4-FFF2-40B4-BE49-F238E27FC236}">
                <a16:creationId xmlns:a16="http://schemas.microsoft.com/office/drawing/2014/main" id="{7AF59F2F-DB10-DDF1-6935-C7E6BE7C46E8}"/>
              </a:ext>
            </a:extLst>
          </p:cNvPr>
          <p:cNvSpPr>
            <a:spLocks noGrp="1"/>
          </p:cNvSpPr>
          <p:nvPr>
            <p:ph type="body" sz="quarter" idx="11"/>
          </p:nvPr>
        </p:nvSpPr>
        <p:spPr/>
        <p:txBody>
          <a:bodyPr/>
          <a:lstStyle/>
          <a:p>
            <a:r>
              <a:rPr lang="en-CH" dirty="0">
                <a:solidFill>
                  <a:schemeClr val="accent1"/>
                </a:solidFill>
              </a:rPr>
              <a:t>SOTA Performance</a:t>
            </a:r>
          </a:p>
          <a:p>
            <a:endParaRPr lang="en-CH" dirty="0"/>
          </a:p>
          <a:p>
            <a:r>
              <a:rPr lang="en-CH" dirty="0"/>
              <a:t>TerraMind reaches state-of-the-art performance on PANGAEA bench.</a:t>
            </a:r>
          </a:p>
        </p:txBody>
      </p:sp>
      <p:sp>
        <p:nvSpPr>
          <p:cNvPr id="6" name="Title 5">
            <a:extLst>
              <a:ext uri="{FF2B5EF4-FFF2-40B4-BE49-F238E27FC236}">
                <a16:creationId xmlns:a16="http://schemas.microsoft.com/office/drawing/2014/main" id="{C127DE70-8740-303C-1FED-8CDB6BDCCB2B}"/>
              </a:ext>
            </a:extLst>
          </p:cNvPr>
          <p:cNvSpPr>
            <a:spLocks noGrp="1"/>
          </p:cNvSpPr>
          <p:nvPr>
            <p:ph type="title"/>
          </p:nvPr>
        </p:nvSpPr>
        <p:spPr/>
        <p:txBody>
          <a:bodyPr/>
          <a:lstStyle/>
          <a:p>
            <a:r>
              <a:rPr lang="en-CH" dirty="0"/>
              <a:t>Insights</a:t>
            </a:r>
          </a:p>
        </p:txBody>
      </p:sp>
      <p:sp>
        <p:nvSpPr>
          <p:cNvPr id="3" name="Slide Number Placeholder 2">
            <a:extLst>
              <a:ext uri="{FF2B5EF4-FFF2-40B4-BE49-F238E27FC236}">
                <a16:creationId xmlns:a16="http://schemas.microsoft.com/office/drawing/2014/main" id="{182FCD6A-B1A2-FC3D-78F0-6AA54D664D84}"/>
              </a:ext>
            </a:extLst>
          </p:cNvPr>
          <p:cNvSpPr>
            <a:spLocks noGrp="1"/>
          </p:cNvSpPr>
          <p:nvPr>
            <p:ph type="sldNum" sz="quarter" idx="4"/>
          </p:nvPr>
        </p:nvSpPr>
        <p:spPr/>
        <p:txBody>
          <a:bodyPr/>
          <a:lstStyle/>
          <a:p>
            <a:fld id="{86CB4B4D-7CA3-9044-876B-883B54F8677D}" type="slidenum">
              <a:rPr lang="en-US" smtClean="0"/>
              <a:pPr/>
              <a:t>22</a:t>
            </a:fld>
            <a:endParaRPr lang="en-US"/>
          </a:p>
        </p:txBody>
      </p:sp>
    </p:spTree>
    <p:extLst>
      <p:ext uri="{BB962C8B-B14F-4D97-AF65-F5344CB8AC3E}">
        <p14:creationId xmlns:p14="http://schemas.microsoft.com/office/powerpoint/2010/main" val="32306642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80BDAB5-6B59-E747-E736-9D4D77BA22EC}"/>
              </a:ext>
            </a:extLst>
          </p:cNvPr>
          <p:cNvPicPr>
            <a:picLocks noGrp="1" noChangeAspect="1"/>
          </p:cNvPicPr>
          <p:nvPr>
            <p:ph type="pic" sz="quarter" idx="14"/>
          </p:nvPr>
        </p:nvPicPr>
        <p:blipFill>
          <a:blip r:embed="rId2"/>
          <a:srcRect l="547" t="-1354" b="1354"/>
          <a:stretch/>
        </p:blipFill>
        <p:spPr>
          <a:xfrm>
            <a:off x="6096000" y="14288"/>
            <a:ext cx="18291175" cy="13716000"/>
          </a:xfrm>
          <a:prstGeom prst="rect">
            <a:avLst/>
          </a:prstGeom>
          <a:solidFill>
            <a:schemeClr val="bg1"/>
          </a:solidFill>
        </p:spPr>
      </p:pic>
      <p:sp>
        <p:nvSpPr>
          <p:cNvPr id="3" name="Footer Placeholder 2">
            <a:extLst>
              <a:ext uri="{FF2B5EF4-FFF2-40B4-BE49-F238E27FC236}">
                <a16:creationId xmlns:a16="http://schemas.microsoft.com/office/drawing/2014/main" id="{41CEA0B8-F7AB-5E41-C899-85C16975A835}"/>
              </a:ext>
            </a:extLst>
          </p:cNvPr>
          <p:cNvSpPr>
            <a:spLocks noGrp="1"/>
          </p:cNvSpPr>
          <p:nvPr>
            <p:ph type="ftr" sz="quarter" idx="12"/>
          </p:nvPr>
        </p:nvSpPr>
        <p:spPr/>
        <p:txBody>
          <a:bodyPr/>
          <a:lstStyle/>
          <a:p>
            <a:r>
              <a:rPr lang="en-US"/>
              <a:t>IGARSS'25 Tutorial / © 2025 IBM Corporation</a:t>
            </a:r>
            <a:endParaRPr lang="en-US" dirty="0"/>
          </a:p>
        </p:txBody>
      </p:sp>
      <p:sp>
        <p:nvSpPr>
          <p:cNvPr id="10" name="Text Placeholder 9">
            <a:extLst>
              <a:ext uri="{FF2B5EF4-FFF2-40B4-BE49-F238E27FC236}">
                <a16:creationId xmlns:a16="http://schemas.microsoft.com/office/drawing/2014/main" id="{97FE5154-4BDB-FE94-EC5F-6350AFC01BB8}"/>
              </a:ext>
            </a:extLst>
          </p:cNvPr>
          <p:cNvSpPr>
            <a:spLocks noGrp="1"/>
          </p:cNvSpPr>
          <p:nvPr>
            <p:ph type="body" sz="quarter" idx="19"/>
          </p:nvPr>
        </p:nvSpPr>
        <p:spPr/>
        <p:txBody>
          <a:bodyPr/>
          <a:lstStyle/>
          <a:p>
            <a:r>
              <a:rPr lang="en-GB" dirty="0">
                <a:hlinkClick r:id="rId3"/>
              </a:rPr>
              <a:t>https://huggingface.co/ibm-esa-geospatial</a:t>
            </a:r>
            <a:r>
              <a:rPr lang="en-GB" dirty="0"/>
              <a:t> </a:t>
            </a:r>
            <a:endParaRPr lang="en-CH" dirty="0"/>
          </a:p>
        </p:txBody>
      </p:sp>
      <p:sp>
        <p:nvSpPr>
          <p:cNvPr id="9" name="Text Placeholder 8">
            <a:extLst>
              <a:ext uri="{FF2B5EF4-FFF2-40B4-BE49-F238E27FC236}">
                <a16:creationId xmlns:a16="http://schemas.microsoft.com/office/drawing/2014/main" id="{9BE3F860-C05B-6988-57E7-43B546EDADE9}"/>
              </a:ext>
            </a:extLst>
          </p:cNvPr>
          <p:cNvSpPr>
            <a:spLocks noGrp="1"/>
          </p:cNvSpPr>
          <p:nvPr>
            <p:ph type="body" sz="quarter" idx="13"/>
          </p:nvPr>
        </p:nvSpPr>
        <p:spPr>
          <a:xfrm>
            <a:off x="576072" y="3429000"/>
            <a:ext cx="4956175" cy="8194133"/>
          </a:xfrm>
        </p:spPr>
        <p:txBody>
          <a:bodyPr/>
          <a:lstStyle/>
          <a:p>
            <a:r>
              <a:rPr lang="en-CH" dirty="0"/>
              <a:t>We ♥︎ Open source! </a:t>
            </a:r>
          </a:p>
          <a:p>
            <a:endParaRPr lang="en-CH" dirty="0"/>
          </a:p>
          <a:p>
            <a:r>
              <a:rPr lang="en-CH" dirty="0"/>
              <a:t>All models are released on Hugging Face under the Apache 2.0 license.</a:t>
            </a:r>
          </a:p>
        </p:txBody>
      </p:sp>
      <p:sp>
        <p:nvSpPr>
          <p:cNvPr id="8" name="Title 7">
            <a:extLst>
              <a:ext uri="{FF2B5EF4-FFF2-40B4-BE49-F238E27FC236}">
                <a16:creationId xmlns:a16="http://schemas.microsoft.com/office/drawing/2014/main" id="{688867AF-D502-AB49-BAF5-46E7FFFDE63A}"/>
              </a:ext>
            </a:extLst>
          </p:cNvPr>
          <p:cNvSpPr>
            <a:spLocks noGrp="1"/>
          </p:cNvSpPr>
          <p:nvPr>
            <p:ph type="title"/>
          </p:nvPr>
        </p:nvSpPr>
        <p:spPr/>
        <p:txBody>
          <a:bodyPr/>
          <a:lstStyle/>
          <a:p>
            <a:r>
              <a:rPr lang="en-CH" dirty="0"/>
              <a:t>Try it for yourself!</a:t>
            </a:r>
          </a:p>
        </p:txBody>
      </p:sp>
      <p:pic>
        <p:nvPicPr>
          <p:cNvPr id="12" name="Picture 11">
            <a:extLst>
              <a:ext uri="{FF2B5EF4-FFF2-40B4-BE49-F238E27FC236}">
                <a16:creationId xmlns:a16="http://schemas.microsoft.com/office/drawing/2014/main" id="{EA2393D3-E357-BDE2-C27A-5D2D89A1B0E1}"/>
              </a:ext>
            </a:extLst>
          </p:cNvPr>
          <p:cNvPicPr>
            <a:picLocks noChangeAspect="1"/>
          </p:cNvPicPr>
          <p:nvPr/>
        </p:nvPicPr>
        <p:blipFill>
          <a:blip r:embed="rId4"/>
          <a:stretch>
            <a:fillRect/>
          </a:stretch>
        </p:blipFill>
        <p:spPr>
          <a:xfrm>
            <a:off x="339716" y="7205111"/>
            <a:ext cx="4418022" cy="4418022"/>
          </a:xfrm>
          <a:prstGeom prst="rect">
            <a:avLst/>
          </a:prstGeom>
        </p:spPr>
      </p:pic>
      <p:sp>
        <p:nvSpPr>
          <p:cNvPr id="13" name="Slide Number Placeholder 12">
            <a:extLst>
              <a:ext uri="{FF2B5EF4-FFF2-40B4-BE49-F238E27FC236}">
                <a16:creationId xmlns:a16="http://schemas.microsoft.com/office/drawing/2014/main" id="{35B139B5-6055-6960-F950-560984E10F9E}"/>
              </a:ext>
            </a:extLst>
          </p:cNvPr>
          <p:cNvSpPr>
            <a:spLocks noGrp="1"/>
          </p:cNvSpPr>
          <p:nvPr>
            <p:ph type="sldNum" sz="quarter" idx="10"/>
          </p:nvPr>
        </p:nvSpPr>
        <p:spPr/>
        <p:txBody>
          <a:bodyPr/>
          <a:lstStyle/>
          <a:p>
            <a:fld id="{86CB4B4D-7CA3-9044-876B-883B54F8677D}" type="slidenum">
              <a:rPr lang="en-US" smtClean="0"/>
              <a:t>23</a:t>
            </a:fld>
            <a:endParaRPr lang="en-US"/>
          </a:p>
        </p:txBody>
      </p:sp>
      <p:sp>
        <p:nvSpPr>
          <p:cNvPr id="2" name="Oval 1">
            <a:extLst>
              <a:ext uri="{FF2B5EF4-FFF2-40B4-BE49-F238E27FC236}">
                <a16:creationId xmlns:a16="http://schemas.microsoft.com/office/drawing/2014/main" id="{FB19711C-89EE-60A5-026D-F059B0AE488A}"/>
              </a:ext>
            </a:extLst>
          </p:cNvPr>
          <p:cNvSpPr/>
          <p:nvPr/>
        </p:nvSpPr>
        <p:spPr bwMode="auto">
          <a:xfrm rot="540145">
            <a:off x="21624971" y="323063"/>
            <a:ext cx="2350835" cy="2350835"/>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1" u="none" strike="noStrike" cap="none" normalizeH="0" baseline="0" dirty="0">
                <a:ln>
                  <a:noFill/>
                </a:ln>
                <a:solidFill>
                  <a:schemeClr val="bg1"/>
                </a:solidFill>
                <a:effectLst/>
                <a:latin typeface="IBM Plex Sans" panose="020B0503050203000203" pitchFamily="34" charset="0"/>
              </a:rPr>
              <a:t>Open-source!</a:t>
            </a:r>
          </a:p>
        </p:txBody>
      </p:sp>
    </p:spTree>
    <p:extLst>
      <p:ext uri="{BB962C8B-B14F-4D97-AF65-F5344CB8AC3E}">
        <p14:creationId xmlns:p14="http://schemas.microsoft.com/office/powerpoint/2010/main" val="231409013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52DA8B-0A34-983B-2E23-58AE58615021}"/>
              </a:ext>
            </a:extLst>
          </p:cNvPr>
          <p:cNvSpPr>
            <a:spLocks noGrp="1"/>
          </p:cNvSpPr>
          <p:nvPr>
            <p:ph type="ftr" sz="quarter" idx="14"/>
          </p:nvPr>
        </p:nvSpPr>
        <p:spPr>
          <a:xfrm>
            <a:off x="568324" y="12804235"/>
            <a:ext cx="4956176" cy="381000"/>
          </a:xfrm>
        </p:spPr>
        <p:txBody>
          <a:bodyPr/>
          <a:lstStyle/>
          <a:p>
            <a:r>
              <a:rPr lang="en-US"/>
              <a:t>IGARSS'25 Tutorial / © 2025 IBM Corporation</a:t>
            </a:r>
          </a:p>
        </p:txBody>
      </p:sp>
      <p:sp>
        <p:nvSpPr>
          <p:cNvPr id="4" name="Title 3">
            <a:extLst>
              <a:ext uri="{FF2B5EF4-FFF2-40B4-BE49-F238E27FC236}">
                <a16:creationId xmlns:a16="http://schemas.microsoft.com/office/drawing/2014/main" id="{56D6CB18-F0A0-AF66-5E26-E9E127E3B743}"/>
              </a:ext>
            </a:extLst>
          </p:cNvPr>
          <p:cNvSpPr>
            <a:spLocks noGrp="1"/>
          </p:cNvSpPr>
          <p:nvPr>
            <p:ph type="title"/>
          </p:nvPr>
        </p:nvSpPr>
        <p:spPr>
          <a:xfrm>
            <a:off x="576072" y="576072"/>
            <a:ext cx="8996553" cy="1906588"/>
          </a:xfrm>
        </p:spPr>
        <p:txBody>
          <a:bodyPr/>
          <a:lstStyle/>
          <a:p>
            <a:r>
              <a:rPr lang="en-GB" sz="9600" dirty="0" err="1"/>
              <a:t>TerraMind</a:t>
            </a:r>
            <a:r>
              <a:rPr lang="en-GB" sz="9600" dirty="0"/>
              <a:t> webpage is now online</a:t>
            </a:r>
            <a:br>
              <a:rPr lang="en-GB" dirty="0"/>
            </a:br>
            <a:br>
              <a:rPr lang="en-GB" dirty="0"/>
            </a:br>
            <a:br>
              <a:rPr lang="en-GB" dirty="0"/>
            </a:br>
            <a:br>
              <a:rPr lang="en-GB" dirty="0"/>
            </a:br>
            <a:br>
              <a:rPr lang="en-GB" dirty="0"/>
            </a:br>
            <a:br>
              <a:rPr lang="en-GB" dirty="0"/>
            </a:br>
            <a:br>
              <a:rPr lang="en-GB" dirty="0"/>
            </a:br>
            <a:r>
              <a:rPr lang="en-GB" sz="4800" dirty="0"/>
              <a:t>https://</a:t>
            </a:r>
            <a:r>
              <a:rPr lang="en-GB" sz="4800" dirty="0" err="1"/>
              <a:t>ibm.github.io</a:t>
            </a:r>
            <a:r>
              <a:rPr lang="en-GB" sz="4800" dirty="0"/>
              <a:t>/</a:t>
            </a:r>
            <a:r>
              <a:rPr lang="en-GB" sz="4800" dirty="0" err="1"/>
              <a:t>terramind</a:t>
            </a:r>
            <a:r>
              <a:rPr lang="en-GB" sz="4800" dirty="0"/>
              <a:t>/</a:t>
            </a:r>
            <a:endParaRPr lang="en-CH" sz="4800" dirty="0"/>
          </a:p>
        </p:txBody>
      </p:sp>
      <p:pic>
        <p:nvPicPr>
          <p:cNvPr id="2" name="Picture Placeholder 1">
            <a:extLst>
              <a:ext uri="{FF2B5EF4-FFF2-40B4-BE49-F238E27FC236}">
                <a16:creationId xmlns:a16="http://schemas.microsoft.com/office/drawing/2014/main" id="{68F7CFA4-9388-8EBF-16C5-19AB340F8AB1}"/>
              </a:ext>
            </a:extLst>
          </p:cNvPr>
          <p:cNvPicPr>
            <a:picLocks noGrp="1" noChangeAspect="1"/>
          </p:cNvPicPr>
          <p:nvPr>
            <p:ph type="pic" sz="quarter" idx="15"/>
          </p:nvPr>
        </p:nvPicPr>
        <p:blipFill>
          <a:blip r:embed="rId2"/>
          <a:srcRect t="276" b="276"/>
          <a:stretch>
            <a:fillRect/>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FF996297-0BC7-44D8-F9D5-D8904E6BAFDE}"/>
              </a:ext>
            </a:extLst>
          </p:cNvPr>
          <p:cNvPicPr>
            <a:picLocks noChangeAspect="1"/>
          </p:cNvPicPr>
          <p:nvPr/>
        </p:nvPicPr>
        <p:blipFill>
          <a:blip r:embed="rId3"/>
          <a:stretch>
            <a:fillRect/>
          </a:stretch>
        </p:blipFill>
        <p:spPr>
          <a:xfrm>
            <a:off x="385310" y="7626870"/>
            <a:ext cx="3292744" cy="3192202"/>
          </a:xfrm>
          <a:prstGeom prst="rect">
            <a:avLst/>
          </a:prstGeom>
        </p:spPr>
      </p:pic>
    </p:spTree>
    <p:extLst>
      <p:ext uri="{BB962C8B-B14F-4D97-AF65-F5344CB8AC3E}">
        <p14:creationId xmlns:p14="http://schemas.microsoft.com/office/powerpoint/2010/main" val="208932503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72AAE-2820-81E5-3265-9836A48A6C0E}"/>
            </a:ext>
          </a:extLst>
        </p:cNvPr>
        <p:cNvGrpSpPr/>
        <p:nvPr/>
      </p:nvGrpSpPr>
      <p:grpSpPr>
        <a:xfrm>
          <a:off x="0" y="0"/>
          <a:ext cx="0" cy="0"/>
          <a:chOff x="0" y="0"/>
          <a:chExt cx="0" cy="0"/>
        </a:xfrm>
      </p:grpSpPr>
      <p:pic>
        <p:nvPicPr>
          <p:cNvPr id="11" name="Picture Placeholder 10" descr="A blue sky with clouds&#10;&#10;AI-generated content may be incorrect.">
            <a:extLst>
              <a:ext uri="{FF2B5EF4-FFF2-40B4-BE49-F238E27FC236}">
                <a16:creationId xmlns:a16="http://schemas.microsoft.com/office/drawing/2014/main" id="{826BF14A-2C90-E870-7FEA-4583C433E2D2}"/>
              </a:ext>
            </a:extLst>
          </p:cNvPr>
          <p:cNvPicPr>
            <a:picLocks noGrp="1" noChangeAspect="1"/>
          </p:cNvPicPr>
          <p:nvPr>
            <p:ph type="pic" sz="quarter" idx="15"/>
          </p:nvPr>
        </p:nvPicPr>
        <p:blipFill>
          <a:blip r:embed="rId3"/>
          <a:srcRect l="6066" r="6066"/>
          <a:stretch>
            <a:fillRect/>
          </a:stretch>
        </p:blipFill>
        <p:spPr>
          <a:xfrm>
            <a:off x="566927" y="569913"/>
            <a:ext cx="11049000" cy="12574587"/>
          </a:xfrm>
        </p:spPr>
      </p:pic>
      <p:sp>
        <p:nvSpPr>
          <p:cNvPr id="2" name="Footer Placeholder 1">
            <a:extLst>
              <a:ext uri="{FF2B5EF4-FFF2-40B4-BE49-F238E27FC236}">
                <a16:creationId xmlns:a16="http://schemas.microsoft.com/office/drawing/2014/main" id="{0FA4B335-E6D1-8D26-A92D-49A394F4349E}"/>
              </a:ext>
            </a:extLst>
          </p:cNvPr>
          <p:cNvSpPr>
            <a:spLocks noGrp="1"/>
          </p:cNvSpPr>
          <p:nvPr>
            <p:ph type="ftr" sz="quarter" idx="14"/>
          </p:nvPr>
        </p:nvSpPr>
        <p:spPr>
          <a:xfrm>
            <a:off x="735369" y="12616640"/>
            <a:ext cx="4956176" cy="381000"/>
          </a:xfrm>
        </p:spPr>
        <p:txBody>
          <a:bodyPr/>
          <a:lstStyle/>
          <a:p>
            <a:r>
              <a:rPr lang="en-US">
                <a:solidFill>
                  <a:schemeClr val="bg1"/>
                </a:solidFill>
              </a:rPr>
              <a:t>CVPR'25 MORSE workshop / © 2025 IBM Corporation</a:t>
            </a:r>
            <a:endParaRPr lang="en-US" dirty="0">
              <a:solidFill>
                <a:schemeClr val="bg1"/>
              </a:solidFill>
            </a:endParaRPr>
          </a:p>
        </p:txBody>
      </p:sp>
      <p:sp>
        <p:nvSpPr>
          <p:cNvPr id="9" name="Text Placeholder 8">
            <a:extLst>
              <a:ext uri="{FF2B5EF4-FFF2-40B4-BE49-F238E27FC236}">
                <a16:creationId xmlns:a16="http://schemas.microsoft.com/office/drawing/2014/main" id="{0D0480BF-FEC8-A29E-9E0C-01E8BB5ED110}"/>
              </a:ext>
            </a:extLst>
          </p:cNvPr>
          <p:cNvSpPr>
            <a:spLocks noGrp="1"/>
          </p:cNvSpPr>
          <p:nvPr>
            <p:ph type="body" sz="quarter" idx="19"/>
          </p:nvPr>
        </p:nvSpPr>
        <p:spPr>
          <a:xfrm>
            <a:off x="12769850" y="12935605"/>
            <a:ext cx="9118599" cy="212205"/>
          </a:xfrm>
        </p:spPr>
        <p:txBody>
          <a:bodyPr/>
          <a:lstStyle/>
          <a:p>
            <a:r>
              <a:rPr lang="en-CH" dirty="0"/>
              <a:t>See Terms &amp; Conditions at </a:t>
            </a:r>
            <a:r>
              <a:rPr lang="en-GB" dirty="0">
                <a:hlinkClick r:id="rId4"/>
              </a:rPr>
              <a:t>https://huggingface.co/spaces/bm-esa-geospatial/challenge</a:t>
            </a:r>
            <a:r>
              <a:rPr lang="en-GB" dirty="0"/>
              <a:t>.</a:t>
            </a:r>
            <a:endParaRPr lang="en-CH" dirty="0"/>
          </a:p>
        </p:txBody>
      </p:sp>
      <p:sp>
        <p:nvSpPr>
          <p:cNvPr id="5" name="Text Placeholder 4">
            <a:extLst>
              <a:ext uri="{FF2B5EF4-FFF2-40B4-BE49-F238E27FC236}">
                <a16:creationId xmlns:a16="http://schemas.microsoft.com/office/drawing/2014/main" id="{24F204A6-7286-CDD3-F44C-E13C6FEE6C38}"/>
              </a:ext>
            </a:extLst>
          </p:cNvPr>
          <p:cNvSpPr>
            <a:spLocks noGrp="1"/>
          </p:cNvSpPr>
          <p:nvPr>
            <p:ph type="body" sz="quarter" idx="12"/>
          </p:nvPr>
        </p:nvSpPr>
        <p:spPr>
          <a:xfrm>
            <a:off x="12771248" y="7586834"/>
            <a:ext cx="4956175" cy="4312807"/>
          </a:xfrm>
        </p:spPr>
        <p:txBody>
          <a:bodyPr/>
          <a:lstStyle/>
          <a:p>
            <a:r>
              <a:rPr lang="en-GB" dirty="0"/>
              <a:t>A </a:t>
            </a:r>
            <a:r>
              <a:rPr lang="en-GB" dirty="0">
                <a:solidFill>
                  <a:schemeClr val="accent1"/>
                </a:solidFill>
              </a:rPr>
              <a:t>bi-monthly award </a:t>
            </a:r>
            <a:r>
              <a:rPr lang="en-GB" dirty="0"/>
              <a:t>spotlighting the boldest, most imaginative ways to push </a:t>
            </a:r>
            <a:r>
              <a:rPr lang="en-GB" dirty="0" err="1"/>
              <a:t>TerraMind</a:t>
            </a:r>
            <a:r>
              <a:rPr lang="en-GB" dirty="0"/>
              <a:t> beyond “just another fine-tune”. You can win</a:t>
            </a:r>
            <a:br>
              <a:rPr lang="en-GB" dirty="0"/>
            </a:br>
            <a:r>
              <a:rPr lang="en-GB" dirty="0">
                <a:solidFill>
                  <a:schemeClr val="accent1"/>
                </a:solidFill>
              </a:rPr>
              <a:t>4 x €1 000 </a:t>
            </a:r>
            <a:r>
              <a:rPr lang="en-GB" dirty="0"/>
              <a:t>prize money.</a:t>
            </a:r>
            <a:endParaRPr lang="en-CH" dirty="0"/>
          </a:p>
          <a:p>
            <a:endParaRPr lang="en-CH" dirty="0"/>
          </a:p>
        </p:txBody>
      </p:sp>
      <p:sp>
        <p:nvSpPr>
          <p:cNvPr id="6" name="Title 5">
            <a:extLst>
              <a:ext uri="{FF2B5EF4-FFF2-40B4-BE49-F238E27FC236}">
                <a16:creationId xmlns:a16="http://schemas.microsoft.com/office/drawing/2014/main" id="{25F7C980-88BB-1687-8AF7-98763CB139D4}"/>
              </a:ext>
            </a:extLst>
          </p:cNvPr>
          <p:cNvSpPr>
            <a:spLocks noGrp="1"/>
          </p:cNvSpPr>
          <p:nvPr>
            <p:ph type="title"/>
          </p:nvPr>
        </p:nvSpPr>
        <p:spPr>
          <a:xfrm>
            <a:off x="12769851" y="576072"/>
            <a:ext cx="10107970" cy="1906588"/>
          </a:xfrm>
        </p:spPr>
        <p:txBody>
          <a:bodyPr/>
          <a:lstStyle/>
          <a:p>
            <a:r>
              <a:rPr lang="en-GB" dirty="0"/>
              <a:t>We want to see what you can build with </a:t>
            </a:r>
            <a:r>
              <a:rPr lang="en-GB" dirty="0" err="1"/>
              <a:t>TerraMind</a:t>
            </a:r>
            <a:r>
              <a:rPr lang="en-GB" dirty="0"/>
              <a:t>!</a:t>
            </a:r>
          </a:p>
        </p:txBody>
      </p:sp>
      <p:sp>
        <p:nvSpPr>
          <p:cNvPr id="15" name="Title 5">
            <a:extLst>
              <a:ext uri="{FF2B5EF4-FFF2-40B4-BE49-F238E27FC236}">
                <a16:creationId xmlns:a16="http://schemas.microsoft.com/office/drawing/2014/main" id="{F07ACD42-77C2-5EBD-5C74-F4D4F6BF670C}"/>
              </a:ext>
            </a:extLst>
          </p:cNvPr>
          <p:cNvSpPr txBox="1">
            <a:spLocks/>
          </p:cNvSpPr>
          <p:nvPr/>
        </p:nvSpPr>
        <p:spPr>
          <a:xfrm>
            <a:off x="1270191" y="1207184"/>
            <a:ext cx="5829299" cy="34529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CH" sz="8000" kern="0" dirty="0">
                <a:solidFill>
                  <a:schemeClr val="bg1"/>
                </a:solidFill>
              </a:rPr>
              <a:t>TerraMind Blue-Sky Chall</a:t>
            </a:r>
            <a:r>
              <a:rPr lang="en-GB" sz="8000" kern="0" dirty="0">
                <a:solidFill>
                  <a:schemeClr val="bg1"/>
                </a:solidFill>
              </a:rPr>
              <a:t>e</a:t>
            </a:r>
            <a:r>
              <a:rPr lang="en-CH" sz="8000" kern="0" dirty="0">
                <a:solidFill>
                  <a:schemeClr val="bg1"/>
                </a:solidFill>
              </a:rPr>
              <a:t>nge</a:t>
            </a:r>
          </a:p>
        </p:txBody>
      </p:sp>
      <p:pic>
        <p:nvPicPr>
          <p:cNvPr id="19" name="Graphic 18">
            <a:extLst>
              <a:ext uri="{FF2B5EF4-FFF2-40B4-BE49-F238E27FC236}">
                <a16:creationId xmlns:a16="http://schemas.microsoft.com/office/drawing/2014/main" id="{B21DCCE1-6068-9686-BB3F-E08ACDCCAD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1340" y="1207184"/>
            <a:ext cx="4211325" cy="3452954"/>
          </a:xfrm>
          <a:prstGeom prst="rect">
            <a:avLst/>
          </a:prstGeom>
        </p:spPr>
      </p:pic>
      <p:sp>
        <p:nvSpPr>
          <p:cNvPr id="21" name="TextBox 20">
            <a:extLst>
              <a:ext uri="{FF2B5EF4-FFF2-40B4-BE49-F238E27FC236}">
                <a16:creationId xmlns:a16="http://schemas.microsoft.com/office/drawing/2014/main" id="{4C8D9178-1446-9CFD-FE67-784792CC357B}"/>
              </a:ext>
            </a:extLst>
          </p:cNvPr>
          <p:cNvSpPr txBox="1"/>
          <p:nvPr/>
        </p:nvSpPr>
        <p:spPr>
          <a:xfrm>
            <a:off x="12954001" y="5317497"/>
            <a:ext cx="12536904" cy="98488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CH" dirty="0"/>
              <a:t>Get inspired and submit your idea with TerraMind at:</a:t>
            </a:r>
          </a:p>
          <a:p>
            <a:r>
              <a:rPr lang="en-GB" sz="2800" dirty="0">
                <a:hlinkClick r:id="rId7"/>
              </a:rPr>
              <a:t>https://huggingface.co/spaces/ibm-esa-geospatial/challenge</a:t>
            </a:r>
            <a:endParaRPr lang="en-CH" sz="2800" dirty="0"/>
          </a:p>
        </p:txBody>
      </p:sp>
      <p:cxnSp>
        <p:nvCxnSpPr>
          <p:cNvPr id="25" name="Straight Connector 24">
            <a:extLst>
              <a:ext uri="{FF2B5EF4-FFF2-40B4-BE49-F238E27FC236}">
                <a16:creationId xmlns:a16="http://schemas.microsoft.com/office/drawing/2014/main" id="{45528CD1-4989-DF44-8DEE-98381FF426FC}"/>
              </a:ext>
            </a:extLst>
          </p:cNvPr>
          <p:cNvCxnSpPr>
            <a:cxnSpLocks/>
          </p:cNvCxnSpPr>
          <p:nvPr/>
        </p:nvCxnSpPr>
        <p:spPr bwMode="auto">
          <a:xfrm flipH="1">
            <a:off x="12771248" y="7006163"/>
            <a:ext cx="1104284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02A2050-4B05-C5B8-36EA-EAD36E3936B5}"/>
              </a:ext>
            </a:extLst>
          </p:cNvPr>
          <p:cNvCxnSpPr>
            <a:cxnSpLocks/>
          </p:cNvCxnSpPr>
          <p:nvPr/>
        </p:nvCxnSpPr>
        <p:spPr bwMode="auto">
          <a:xfrm>
            <a:off x="18292668" y="7006163"/>
            <a:ext cx="0" cy="5798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 Placeholder 9">
            <a:extLst>
              <a:ext uri="{FF2B5EF4-FFF2-40B4-BE49-F238E27FC236}">
                <a16:creationId xmlns:a16="http://schemas.microsoft.com/office/drawing/2014/main" id="{FCC566A8-C430-CB38-B905-5016BE2B9938}"/>
              </a:ext>
            </a:extLst>
          </p:cNvPr>
          <p:cNvSpPr txBox="1">
            <a:spLocks/>
          </p:cNvSpPr>
          <p:nvPr/>
        </p:nvSpPr>
        <p:spPr>
          <a:xfrm>
            <a:off x="19052492" y="11899647"/>
            <a:ext cx="4963923" cy="38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20000"/>
              </a:lnSpc>
              <a:spcBef>
                <a:spcPts val="0"/>
              </a:spcBef>
              <a:spcAft>
                <a:spcPts val="0"/>
              </a:spcAft>
              <a:buClrTx/>
              <a:buSzTx/>
              <a:buFontTx/>
              <a:buNone/>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1pPr>
            <a:lvl2pPr marL="146304" marR="0" indent="-14630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2pPr>
            <a:lvl3pPr marL="292608" marR="0" indent="-14630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3pPr>
            <a:lvl4pPr marL="438912" marR="0" indent="-146304" algn="l" defTabSz="2438400" rtl="0" eaLnBrk="1" latinLnBrk="0" hangingPunct="1">
              <a:lnSpc>
                <a:spcPct val="120000"/>
              </a:lnSpc>
              <a:spcBef>
                <a:spcPts val="0"/>
              </a:spcBef>
              <a:spcAft>
                <a:spcPts val="0"/>
              </a:spcAft>
              <a:buClrTx/>
              <a:buSzPct val="100000"/>
              <a:buFontTx/>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20000"/>
              </a:lnSpc>
              <a:spcBef>
                <a:spcPts val="0"/>
              </a:spcBef>
              <a:spcAft>
                <a:spcPts val="0"/>
              </a:spcAft>
              <a:buClrTx/>
              <a:buSzPct val="100000"/>
              <a:buFont typeface="Arial" panose="020B0604020202020204" pitchFamily="34" charset="0"/>
              <a:buChar char="•"/>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endParaRPr lang="en-CH" kern="0" dirty="0"/>
          </a:p>
        </p:txBody>
      </p:sp>
      <p:pic>
        <p:nvPicPr>
          <p:cNvPr id="32" name="Picture 31">
            <a:extLst>
              <a:ext uri="{FF2B5EF4-FFF2-40B4-BE49-F238E27FC236}">
                <a16:creationId xmlns:a16="http://schemas.microsoft.com/office/drawing/2014/main" id="{33AF26AD-BE8C-94A9-FC2C-CEEBD4B12876}"/>
              </a:ext>
            </a:extLst>
          </p:cNvPr>
          <p:cNvPicPr>
            <a:picLocks noChangeAspect="1"/>
          </p:cNvPicPr>
          <p:nvPr/>
        </p:nvPicPr>
        <p:blipFill>
          <a:blip r:embed="rId8"/>
          <a:stretch>
            <a:fillRect/>
          </a:stretch>
        </p:blipFill>
        <p:spPr>
          <a:xfrm>
            <a:off x="18597495" y="7374621"/>
            <a:ext cx="5192527" cy="5192527"/>
          </a:xfrm>
          <a:prstGeom prst="rect">
            <a:avLst/>
          </a:prstGeom>
        </p:spPr>
      </p:pic>
    </p:spTree>
    <p:extLst>
      <p:ext uri="{BB962C8B-B14F-4D97-AF65-F5344CB8AC3E}">
        <p14:creationId xmlns:p14="http://schemas.microsoft.com/office/powerpoint/2010/main" val="27868900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C67D8-78E1-E3FA-7A86-B8BB3A7B11EE}"/>
            </a:ext>
          </a:extLst>
        </p:cNvPr>
        <p:cNvGrpSpPr/>
        <p:nvPr/>
      </p:nvGrpSpPr>
      <p:grpSpPr>
        <a:xfrm>
          <a:off x="0" y="0"/>
          <a:ext cx="0" cy="0"/>
          <a:chOff x="0" y="0"/>
          <a:chExt cx="0" cy="0"/>
        </a:xfrm>
      </p:grpSpPr>
      <p:pic>
        <p:nvPicPr>
          <p:cNvPr id="5" name="Picture Placeholder 5" descr="A satellite flying over the earth&#10;&#10;Description automatically generated">
            <a:extLst>
              <a:ext uri="{FF2B5EF4-FFF2-40B4-BE49-F238E27FC236}">
                <a16:creationId xmlns:a16="http://schemas.microsoft.com/office/drawing/2014/main" id="{0F4316F7-B6C4-49A4-D4E4-BDEF9A1A9362}"/>
              </a:ext>
            </a:extLst>
          </p:cNvPr>
          <p:cNvPicPr>
            <a:picLocks noGrp="1" noChangeAspect="1"/>
          </p:cNvPicPr>
          <p:nvPr>
            <p:ph type="pic" sz="quarter" idx="14"/>
          </p:nvPr>
        </p:nvPicPr>
        <p:blipFill>
          <a:blip r:embed="rId3"/>
          <a:srcRect l="13083" t="6" r="9432" b="54773"/>
          <a:stretch/>
        </p:blipFill>
        <p:spPr>
          <a:xfrm>
            <a:off x="-1" y="0"/>
            <a:ext cx="24387175" cy="8005313"/>
          </a:xfrm>
        </p:spPr>
      </p:pic>
      <p:sp>
        <p:nvSpPr>
          <p:cNvPr id="13" name="Text Placeholder 12">
            <a:extLst>
              <a:ext uri="{FF2B5EF4-FFF2-40B4-BE49-F238E27FC236}">
                <a16:creationId xmlns:a16="http://schemas.microsoft.com/office/drawing/2014/main" id="{8BA2E90D-DA52-9CB1-2E45-750C93D0EDF3}"/>
              </a:ext>
            </a:extLst>
          </p:cNvPr>
          <p:cNvSpPr>
            <a:spLocks noGrp="1"/>
          </p:cNvSpPr>
          <p:nvPr>
            <p:ph type="body" sz="quarter" idx="19"/>
          </p:nvPr>
        </p:nvSpPr>
        <p:spPr/>
        <p:txBody>
          <a:bodyPr/>
          <a:lstStyle/>
          <a:p>
            <a:endParaRPr lang="en-CH"/>
          </a:p>
        </p:txBody>
      </p:sp>
      <p:sp>
        <p:nvSpPr>
          <p:cNvPr id="10" name="Text Placeholder 9">
            <a:extLst>
              <a:ext uri="{FF2B5EF4-FFF2-40B4-BE49-F238E27FC236}">
                <a16:creationId xmlns:a16="http://schemas.microsoft.com/office/drawing/2014/main" id="{D9D04792-C064-58DD-AF58-D83EE6A30D59}"/>
              </a:ext>
            </a:extLst>
          </p:cNvPr>
          <p:cNvSpPr>
            <a:spLocks noGrp="1"/>
          </p:cNvSpPr>
          <p:nvPr>
            <p:ph type="body" sz="quarter" idx="13"/>
          </p:nvPr>
        </p:nvSpPr>
        <p:spPr>
          <a:xfrm>
            <a:off x="576072" y="8572500"/>
            <a:ext cx="11042841" cy="3429000"/>
          </a:xfrm>
        </p:spPr>
        <p:txBody>
          <a:bodyPr/>
          <a:lstStyle/>
          <a:p>
            <a:r>
              <a:rPr lang="en-CH" sz="8600" dirty="0"/>
              <a:t>Thank you!</a:t>
            </a:r>
          </a:p>
        </p:txBody>
      </p:sp>
      <p:sp>
        <p:nvSpPr>
          <p:cNvPr id="2" name="Footer Placeholder 1">
            <a:extLst>
              <a:ext uri="{FF2B5EF4-FFF2-40B4-BE49-F238E27FC236}">
                <a16:creationId xmlns:a16="http://schemas.microsoft.com/office/drawing/2014/main" id="{AD52ED11-03A9-FCAD-323E-BAA838A26D19}"/>
              </a:ext>
            </a:extLst>
          </p:cNvPr>
          <p:cNvSpPr>
            <a:spLocks noGrp="1"/>
          </p:cNvSpPr>
          <p:nvPr>
            <p:ph type="ftr" sz="quarter" idx="12"/>
          </p:nvPr>
        </p:nvSpPr>
        <p:spPr/>
        <p:txBody>
          <a:bodyPr/>
          <a:lstStyle/>
          <a:p>
            <a:r>
              <a:rPr lang="en-US"/>
              <a:t>IGARSS'25 Tutorial / © 2025 IBM Corporation</a:t>
            </a:r>
            <a:endParaRPr lang="en-US" dirty="0"/>
          </a:p>
        </p:txBody>
      </p:sp>
      <p:sp>
        <p:nvSpPr>
          <p:cNvPr id="7" name="Text Placeholder 6">
            <a:extLst>
              <a:ext uri="{FF2B5EF4-FFF2-40B4-BE49-F238E27FC236}">
                <a16:creationId xmlns:a16="http://schemas.microsoft.com/office/drawing/2014/main" id="{64E07122-1E41-88FA-1B4D-DB7C6D595D3D}"/>
              </a:ext>
            </a:extLst>
          </p:cNvPr>
          <p:cNvSpPr>
            <a:spLocks noGrp="1"/>
          </p:cNvSpPr>
          <p:nvPr>
            <p:ph type="body" sz="quarter" idx="15"/>
          </p:nvPr>
        </p:nvSpPr>
        <p:spPr>
          <a:xfrm>
            <a:off x="10589410" y="8808048"/>
            <a:ext cx="11042841" cy="3193452"/>
          </a:xfrm>
        </p:spPr>
        <p:txBody>
          <a:bodyPr/>
          <a:lstStyle/>
          <a:p>
            <a:r>
              <a:rPr lang="en-CH" dirty="0"/>
              <a:t>Find more information about TerraMind at</a:t>
            </a:r>
          </a:p>
          <a:p>
            <a:r>
              <a:rPr lang="en-GB" dirty="0">
                <a:hlinkClick r:id="rId4"/>
              </a:rPr>
              <a:t>https://huggingface.co/ibm-esa-geospatial</a:t>
            </a:r>
            <a:r>
              <a:rPr lang="en-GB" dirty="0"/>
              <a:t> </a:t>
            </a:r>
            <a:endParaRPr lang="en-CH" dirty="0"/>
          </a:p>
          <a:p>
            <a:endParaRPr lang="en-CH" dirty="0"/>
          </a:p>
          <a:p>
            <a:endParaRPr lang="en-CH" dirty="0"/>
          </a:p>
        </p:txBody>
      </p:sp>
      <p:pic>
        <p:nvPicPr>
          <p:cNvPr id="4" name="Picture 3">
            <a:extLst>
              <a:ext uri="{FF2B5EF4-FFF2-40B4-BE49-F238E27FC236}">
                <a16:creationId xmlns:a16="http://schemas.microsoft.com/office/drawing/2014/main" id="{77DAD0E0-7629-5125-A94C-5FA89485562E}"/>
              </a:ext>
            </a:extLst>
          </p:cNvPr>
          <p:cNvPicPr>
            <a:picLocks noChangeAspect="1"/>
          </p:cNvPicPr>
          <p:nvPr/>
        </p:nvPicPr>
        <p:blipFill>
          <a:blip r:embed="rId5"/>
          <a:stretch>
            <a:fillRect/>
          </a:stretch>
        </p:blipFill>
        <p:spPr>
          <a:xfrm>
            <a:off x="21940236" y="12462362"/>
            <a:ext cx="1878615" cy="730150"/>
          </a:xfrm>
          <a:prstGeom prst="rect">
            <a:avLst/>
          </a:prstGeom>
        </p:spPr>
      </p:pic>
      <p:pic>
        <p:nvPicPr>
          <p:cNvPr id="6" name="Picture 5" descr="IBM 8-bar logo">
            <a:extLst>
              <a:ext uri="{FF2B5EF4-FFF2-40B4-BE49-F238E27FC236}">
                <a16:creationId xmlns:a16="http://schemas.microsoft.com/office/drawing/2014/main" id="{3F87D1EE-46E7-170C-42C3-CB633FBFB938}"/>
              </a:ext>
            </a:extLst>
          </p:cNvPr>
          <p:cNvPicPr>
            <a:picLocks noChangeAspect="1"/>
          </p:cNvPicPr>
          <p:nvPr/>
        </p:nvPicPr>
        <p:blipFill>
          <a:blip r:embed="rId6"/>
          <a:stretch>
            <a:fillRect/>
          </a:stretch>
        </p:blipFill>
        <p:spPr>
          <a:xfrm>
            <a:off x="19993951" y="12526963"/>
            <a:ext cx="1638300" cy="609600"/>
          </a:xfrm>
          <a:prstGeom prst="rect">
            <a:avLst/>
          </a:prstGeom>
        </p:spPr>
      </p:pic>
      <p:pic>
        <p:nvPicPr>
          <p:cNvPr id="9" name="Picture 8">
            <a:extLst>
              <a:ext uri="{FF2B5EF4-FFF2-40B4-BE49-F238E27FC236}">
                <a16:creationId xmlns:a16="http://schemas.microsoft.com/office/drawing/2014/main" id="{A1A6E10E-E4DC-4206-8431-8F76453676C4}"/>
              </a:ext>
            </a:extLst>
          </p:cNvPr>
          <p:cNvPicPr>
            <a:picLocks noChangeAspect="1"/>
          </p:cNvPicPr>
          <p:nvPr/>
        </p:nvPicPr>
        <p:blipFill>
          <a:blip r:embed="rId7"/>
          <a:stretch>
            <a:fillRect/>
          </a:stretch>
        </p:blipFill>
        <p:spPr>
          <a:xfrm>
            <a:off x="19856848" y="8230506"/>
            <a:ext cx="4112988" cy="4112988"/>
          </a:xfrm>
          <a:prstGeom prst="rect">
            <a:avLst/>
          </a:prstGeom>
        </p:spPr>
      </p:pic>
      <p:sp>
        <p:nvSpPr>
          <p:cNvPr id="3" name="Slide Number Placeholder 2">
            <a:extLst>
              <a:ext uri="{FF2B5EF4-FFF2-40B4-BE49-F238E27FC236}">
                <a16:creationId xmlns:a16="http://schemas.microsoft.com/office/drawing/2014/main" id="{5D234723-7747-F408-9168-98584E5FF489}"/>
              </a:ext>
            </a:extLst>
          </p:cNvPr>
          <p:cNvSpPr>
            <a:spLocks noGrp="1"/>
          </p:cNvSpPr>
          <p:nvPr>
            <p:ph type="sldNum" sz="quarter" idx="10"/>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30439345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8630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6BF77-662E-C38F-0610-A3A3FB085F0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DE9595-6DAE-257F-6498-8FF5EC42FC6B}"/>
              </a:ext>
            </a:extLst>
          </p:cNvPr>
          <p:cNvSpPr>
            <a:spLocks noGrp="1"/>
          </p:cNvSpPr>
          <p:nvPr>
            <p:ph type="ftr" sz="quarter" idx="12"/>
          </p:nvPr>
        </p:nvSpPr>
        <p:spPr>
          <a:xfrm>
            <a:off x="568324" y="12804235"/>
            <a:ext cx="4956176" cy="381000"/>
          </a:xfrm>
        </p:spPr>
        <p:txBody>
          <a:bodyPr/>
          <a:lstStyle/>
          <a:p>
            <a:r>
              <a:rPr lang="en-US"/>
              <a:t>IGARSS'25 Tutorial / © 2025 IBM Corporation</a:t>
            </a:r>
            <a:endParaRPr lang="en-US" dirty="0"/>
          </a:p>
        </p:txBody>
      </p:sp>
      <p:sp>
        <p:nvSpPr>
          <p:cNvPr id="4" name="Title 3">
            <a:extLst>
              <a:ext uri="{FF2B5EF4-FFF2-40B4-BE49-F238E27FC236}">
                <a16:creationId xmlns:a16="http://schemas.microsoft.com/office/drawing/2014/main" id="{0ECA8388-BDEC-8D36-D0C0-C8DFE5FB97EE}"/>
              </a:ext>
            </a:extLst>
          </p:cNvPr>
          <p:cNvSpPr>
            <a:spLocks noGrp="1"/>
          </p:cNvSpPr>
          <p:nvPr>
            <p:ph type="title"/>
          </p:nvPr>
        </p:nvSpPr>
        <p:spPr>
          <a:xfrm>
            <a:off x="576263" y="576263"/>
            <a:ext cx="14723608" cy="1906587"/>
          </a:xfrm>
        </p:spPr>
        <p:txBody>
          <a:bodyPr/>
          <a:lstStyle/>
          <a:p>
            <a:r>
              <a:rPr lang="en-CH" dirty="0"/>
              <a:t>TerraMind – our first foundation model with cross-modal understanding</a:t>
            </a:r>
          </a:p>
        </p:txBody>
      </p:sp>
      <p:sp>
        <p:nvSpPr>
          <p:cNvPr id="7" name="Slide Number Placeholder 6">
            <a:extLst>
              <a:ext uri="{FF2B5EF4-FFF2-40B4-BE49-F238E27FC236}">
                <a16:creationId xmlns:a16="http://schemas.microsoft.com/office/drawing/2014/main" id="{FFC42AB4-4C30-4B02-9B96-FE770109F2B1}"/>
              </a:ext>
            </a:extLst>
          </p:cNvPr>
          <p:cNvSpPr>
            <a:spLocks noGrp="1"/>
          </p:cNvSpPr>
          <p:nvPr>
            <p:ph type="sldNum" sz="quarter" idx="4"/>
          </p:nvPr>
        </p:nvSpPr>
        <p:spPr/>
        <p:txBody>
          <a:bodyPr/>
          <a:lstStyle/>
          <a:p>
            <a:fld id="{86CB4B4D-7CA3-9044-876B-883B54F8677D}" type="slidenum">
              <a:rPr lang="en-US" smtClean="0"/>
              <a:pPr/>
              <a:t>3</a:t>
            </a:fld>
            <a:endParaRPr lang="en-US"/>
          </a:p>
        </p:txBody>
      </p:sp>
      <p:grpSp>
        <p:nvGrpSpPr>
          <p:cNvPr id="72" name="Group 71">
            <a:extLst>
              <a:ext uri="{FF2B5EF4-FFF2-40B4-BE49-F238E27FC236}">
                <a16:creationId xmlns:a16="http://schemas.microsoft.com/office/drawing/2014/main" id="{F6B8BFA2-2FBA-E765-AC3E-2D948330D508}"/>
              </a:ext>
            </a:extLst>
          </p:cNvPr>
          <p:cNvGrpSpPr/>
          <p:nvPr/>
        </p:nvGrpSpPr>
        <p:grpSpPr>
          <a:xfrm>
            <a:off x="568323" y="3967908"/>
            <a:ext cx="23244177" cy="7178453"/>
            <a:chOff x="568324" y="3946644"/>
            <a:chExt cx="17148176" cy="5295837"/>
          </a:xfrm>
        </p:grpSpPr>
        <p:pic>
          <p:nvPicPr>
            <p:cNvPr id="33" name="Grafik 20">
              <a:extLst>
                <a:ext uri="{FF2B5EF4-FFF2-40B4-BE49-F238E27FC236}">
                  <a16:creationId xmlns:a16="http://schemas.microsoft.com/office/drawing/2014/main" id="{6E8039BF-12A3-CD5E-DA41-F6DC015D83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8324" y="7057198"/>
              <a:ext cx="2188384" cy="2185283"/>
            </a:xfrm>
            <a:prstGeom prst="rect">
              <a:avLst/>
            </a:prstGeom>
          </p:spPr>
        </p:pic>
        <p:pic>
          <p:nvPicPr>
            <p:cNvPr id="34" name="Grafik 24">
              <a:extLst>
                <a:ext uri="{FF2B5EF4-FFF2-40B4-BE49-F238E27FC236}">
                  <a16:creationId xmlns:a16="http://schemas.microsoft.com/office/drawing/2014/main" id="{17A4B4D9-941B-7613-9EC8-05B7B73095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8324" y="4488787"/>
              <a:ext cx="2188384" cy="2185283"/>
            </a:xfrm>
            <a:prstGeom prst="rect">
              <a:avLst/>
            </a:prstGeom>
          </p:spPr>
        </p:pic>
        <p:pic>
          <p:nvPicPr>
            <p:cNvPr id="36" name="Grafik 33">
              <a:extLst>
                <a:ext uri="{FF2B5EF4-FFF2-40B4-BE49-F238E27FC236}">
                  <a16:creationId xmlns:a16="http://schemas.microsoft.com/office/drawing/2014/main" id="{8BAFF97B-88DF-9A2E-885C-041A7FE120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54975" y="4488787"/>
              <a:ext cx="2188384" cy="2185283"/>
            </a:xfrm>
            <a:prstGeom prst="rect">
              <a:avLst/>
            </a:prstGeom>
          </p:spPr>
        </p:pic>
        <p:pic>
          <p:nvPicPr>
            <p:cNvPr id="37" name="Grafik 35">
              <a:extLst>
                <a:ext uri="{FF2B5EF4-FFF2-40B4-BE49-F238E27FC236}">
                  <a16:creationId xmlns:a16="http://schemas.microsoft.com/office/drawing/2014/main" id="{52BA6967-3B98-F9CA-6228-FC16F0905FD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381833" y="4488787"/>
              <a:ext cx="2188384" cy="2185283"/>
            </a:xfrm>
            <a:prstGeom prst="rect">
              <a:avLst/>
            </a:prstGeom>
          </p:spPr>
        </p:pic>
        <p:pic>
          <p:nvPicPr>
            <p:cNvPr id="38" name="Grafik 37">
              <a:extLst>
                <a:ext uri="{FF2B5EF4-FFF2-40B4-BE49-F238E27FC236}">
                  <a16:creationId xmlns:a16="http://schemas.microsoft.com/office/drawing/2014/main" id="{1C3A8060-2707-5F6E-57B4-5631E6B5EFB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08692" y="4488787"/>
              <a:ext cx="2188384" cy="2185283"/>
            </a:xfrm>
            <a:prstGeom prst="rect">
              <a:avLst/>
            </a:prstGeom>
          </p:spPr>
        </p:pic>
        <p:pic>
          <p:nvPicPr>
            <p:cNvPr id="39" name="Grafik 41">
              <a:extLst>
                <a:ext uri="{FF2B5EF4-FFF2-40B4-BE49-F238E27FC236}">
                  <a16:creationId xmlns:a16="http://schemas.microsoft.com/office/drawing/2014/main" id="{F9F1D37D-B72F-DE37-3965-A4426A32C11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8651" y="7057198"/>
              <a:ext cx="2188384" cy="2185283"/>
            </a:xfrm>
            <a:prstGeom prst="rect">
              <a:avLst/>
            </a:prstGeom>
          </p:spPr>
        </p:pic>
        <p:pic>
          <p:nvPicPr>
            <p:cNvPr id="40" name="Grafik 43">
              <a:extLst>
                <a:ext uri="{FF2B5EF4-FFF2-40B4-BE49-F238E27FC236}">
                  <a16:creationId xmlns:a16="http://schemas.microsoft.com/office/drawing/2014/main" id="{CE26D381-B255-C987-4772-426223A6C32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2954975" y="7057198"/>
              <a:ext cx="2188384" cy="2185283"/>
            </a:xfrm>
            <a:prstGeom prst="rect">
              <a:avLst/>
            </a:prstGeom>
          </p:spPr>
        </p:pic>
        <p:pic>
          <p:nvPicPr>
            <p:cNvPr id="41" name="Grafik 45">
              <a:extLst>
                <a:ext uri="{FF2B5EF4-FFF2-40B4-BE49-F238E27FC236}">
                  <a16:creationId xmlns:a16="http://schemas.microsoft.com/office/drawing/2014/main" id="{F14CFBC0-C1AF-D252-2E6B-B11E5A493E9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381833" y="7057198"/>
              <a:ext cx="2188384" cy="2185283"/>
            </a:xfrm>
            <a:prstGeom prst="rect">
              <a:avLst/>
            </a:prstGeom>
          </p:spPr>
        </p:pic>
        <p:pic>
          <p:nvPicPr>
            <p:cNvPr id="45" name="Grafik 1">
              <a:extLst>
                <a:ext uri="{FF2B5EF4-FFF2-40B4-BE49-F238E27FC236}">
                  <a16:creationId xmlns:a16="http://schemas.microsoft.com/office/drawing/2014/main" id="{ACF27BBE-D508-02BF-6EE7-2D4541EA85E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5528116" y="4488787"/>
              <a:ext cx="2188384" cy="2185283"/>
            </a:xfrm>
            <a:prstGeom prst="rect">
              <a:avLst/>
            </a:prstGeom>
          </p:spPr>
        </p:pic>
        <p:pic>
          <p:nvPicPr>
            <p:cNvPr id="46" name="Grafik 2">
              <a:extLst>
                <a:ext uri="{FF2B5EF4-FFF2-40B4-BE49-F238E27FC236}">
                  <a16:creationId xmlns:a16="http://schemas.microsoft.com/office/drawing/2014/main" id="{7F14D6F3-86EC-C7C7-E50B-16127DB7704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5528116" y="7057198"/>
              <a:ext cx="2188384" cy="2185283"/>
            </a:xfrm>
            <a:prstGeom prst="rect">
              <a:avLst/>
            </a:prstGeom>
          </p:spPr>
        </p:pic>
        <p:sp>
          <p:nvSpPr>
            <p:cNvPr id="48" name="Rectangle 18">
              <a:extLst>
                <a:ext uri="{FF2B5EF4-FFF2-40B4-BE49-F238E27FC236}">
                  <a16:creationId xmlns:a16="http://schemas.microsoft.com/office/drawing/2014/main" id="{C9D01AD0-4B11-A238-6A37-A366C42B4E4B}"/>
                </a:ext>
              </a:extLst>
            </p:cNvPr>
            <p:cNvSpPr>
              <a:spLocks noChangeAspect="1"/>
            </p:cNvSpPr>
            <p:nvPr/>
          </p:nvSpPr>
          <p:spPr>
            <a:xfrm>
              <a:off x="5238651" y="4488787"/>
              <a:ext cx="2185283" cy="2185283"/>
            </a:xfrm>
            <a:prstGeom prst="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9" name="Rectangle 18">
              <a:extLst>
                <a:ext uri="{FF2B5EF4-FFF2-40B4-BE49-F238E27FC236}">
                  <a16:creationId xmlns:a16="http://schemas.microsoft.com/office/drawing/2014/main" id="{D000CBF7-D6E0-0977-70EA-25A0CD2E5F7A}"/>
                </a:ext>
              </a:extLst>
            </p:cNvPr>
            <p:cNvSpPr>
              <a:spLocks noChangeAspect="1"/>
            </p:cNvSpPr>
            <p:nvPr/>
          </p:nvSpPr>
          <p:spPr>
            <a:xfrm>
              <a:off x="7811793" y="7057198"/>
              <a:ext cx="2185283" cy="2185283"/>
            </a:xfrm>
            <a:prstGeom prst="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1" name="TextBox 50">
              <a:extLst>
                <a:ext uri="{FF2B5EF4-FFF2-40B4-BE49-F238E27FC236}">
                  <a16:creationId xmlns:a16="http://schemas.microsoft.com/office/drawing/2014/main" id="{A08C1BE2-CE3F-7666-AC03-5EC2B14D1B1A}"/>
                </a:ext>
              </a:extLst>
            </p:cNvPr>
            <p:cNvSpPr txBox="1"/>
            <p:nvPr/>
          </p:nvSpPr>
          <p:spPr>
            <a:xfrm>
              <a:off x="568324" y="3946644"/>
              <a:ext cx="2188385" cy="526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Raw Input</a:t>
              </a:r>
            </a:p>
          </p:txBody>
        </p:sp>
        <p:sp>
          <p:nvSpPr>
            <p:cNvPr id="52" name="TextBox 51">
              <a:extLst>
                <a:ext uri="{FF2B5EF4-FFF2-40B4-BE49-F238E27FC236}">
                  <a16:creationId xmlns:a16="http://schemas.microsoft.com/office/drawing/2014/main" id="{637CEA93-D213-0311-9E5E-2B7DC4946E51}"/>
                </a:ext>
              </a:extLst>
            </p:cNvPr>
            <p:cNvSpPr txBox="1"/>
            <p:nvPr/>
          </p:nvSpPr>
          <p:spPr>
            <a:xfrm>
              <a:off x="5245401" y="3946644"/>
              <a:ext cx="2188385" cy="526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Sentinel-2 L2A</a:t>
              </a:r>
            </a:p>
          </p:txBody>
        </p:sp>
        <p:sp>
          <p:nvSpPr>
            <p:cNvPr id="53" name="TextBox 52">
              <a:extLst>
                <a:ext uri="{FF2B5EF4-FFF2-40B4-BE49-F238E27FC236}">
                  <a16:creationId xmlns:a16="http://schemas.microsoft.com/office/drawing/2014/main" id="{845D9F84-BE15-C3AE-499A-652C18A6C804}"/>
                </a:ext>
              </a:extLst>
            </p:cNvPr>
            <p:cNvSpPr txBox="1"/>
            <p:nvPr/>
          </p:nvSpPr>
          <p:spPr>
            <a:xfrm>
              <a:off x="7829625" y="3946644"/>
              <a:ext cx="2188385" cy="526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Sentinel-1 RTC</a:t>
              </a:r>
            </a:p>
          </p:txBody>
        </p:sp>
        <p:sp>
          <p:nvSpPr>
            <p:cNvPr id="54" name="TextBox 53">
              <a:extLst>
                <a:ext uri="{FF2B5EF4-FFF2-40B4-BE49-F238E27FC236}">
                  <a16:creationId xmlns:a16="http://schemas.microsoft.com/office/drawing/2014/main" id="{6B213C0A-B957-CC60-34AD-5224FA68CE76}"/>
                </a:ext>
              </a:extLst>
            </p:cNvPr>
            <p:cNvSpPr txBox="1"/>
            <p:nvPr/>
          </p:nvSpPr>
          <p:spPr>
            <a:xfrm>
              <a:off x="10381832" y="3946644"/>
              <a:ext cx="2188385" cy="526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DEM</a:t>
              </a:r>
            </a:p>
          </p:txBody>
        </p:sp>
        <p:sp>
          <p:nvSpPr>
            <p:cNvPr id="55" name="TextBox 54">
              <a:extLst>
                <a:ext uri="{FF2B5EF4-FFF2-40B4-BE49-F238E27FC236}">
                  <a16:creationId xmlns:a16="http://schemas.microsoft.com/office/drawing/2014/main" id="{B0B69C67-4737-4AEE-D613-347E24B1A84A}"/>
                </a:ext>
              </a:extLst>
            </p:cNvPr>
            <p:cNvSpPr txBox="1"/>
            <p:nvPr/>
          </p:nvSpPr>
          <p:spPr>
            <a:xfrm>
              <a:off x="12952135" y="3946644"/>
              <a:ext cx="2188385" cy="526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LULC</a:t>
              </a:r>
            </a:p>
          </p:txBody>
        </p:sp>
        <p:sp>
          <p:nvSpPr>
            <p:cNvPr id="56" name="TextBox 55">
              <a:extLst>
                <a:ext uri="{FF2B5EF4-FFF2-40B4-BE49-F238E27FC236}">
                  <a16:creationId xmlns:a16="http://schemas.microsoft.com/office/drawing/2014/main" id="{903C0EF3-CC3E-510F-1851-311F9CA49562}"/>
                </a:ext>
              </a:extLst>
            </p:cNvPr>
            <p:cNvSpPr txBox="1"/>
            <p:nvPr/>
          </p:nvSpPr>
          <p:spPr>
            <a:xfrm>
              <a:off x="15509497" y="3946644"/>
              <a:ext cx="2188385" cy="526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NDVI</a:t>
              </a:r>
            </a:p>
          </p:txBody>
        </p:sp>
        <p:grpSp>
          <p:nvGrpSpPr>
            <p:cNvPr id="57" name="Group 56">
              <a:extLst>
                <a:ext uri="{FF2B5EF4-FFF2-40B4-BE49-F238E27FC236}">
                  <a16:creationId xmlns:a16="http://schemas.microsoft.com/office/drawing/2014/main" id="{EBCCE481-65FB-EDB1-7F18-5C661186D773}"/>
                </a:ext>
              </a:extLst>
            </p:cNvPr>
            <p:cNvGrpSpPr/>
            <p:nvPr/>
          </p:nvGrpSpPr>
          <p:grpSpPr>
            <a:xfrm>
              <a:off x="2903487" y="4853851"/>
              <a:ext cx="2188385" cy="1820219"/>
              <a:chOff x="2499113" y="1286905"/>
              <a:chExt cx="1802555" cy="1499300"/>
            </a:xfrm>
          </p:grpSpPr>
          <p:pic>
            <p:nvPicPr>
              <p:cNvPr id="69" name="Graphic 68">
                <a:extLst>
                  <a:ext uri="{FF2B5EF4-FFF2-40B4-BE49-F238E27FC236}">
                    <a16:creationId xmlns:a16="http://schemas.microsoft.com/office/drawing/2014/main" id="{87BD4760-FCFE-EEC0-AD9C-EC63C932C4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72792" y="1286905"/>
                <a:ext cx="1010632" cy="828000"/>
              </a:xfrm>
              <a:prstGeom prst="rect">
                <a:avLst/>
              </a:prstGeom>
            </p:spPr>
          </p:pic>
          <p:sp>
            <p:nvSpPr>
              <p:cNvPr id="70" name="TextBox 69">
                <a:extLst>
                  <a:ext uri="{FF2B5EF4-FFF2-40B4-BE49-F238E27FC236}">
                    <a16:creationId xmlns:a16="http://schemas.microsoft.com/office/drawing/2014/main" id="{07C56DF2-4A9C-E356-7091-15113F633658}"/>
                  </a:ext>
                </a:extLst>
              </p:cNvPr>
              <p:cNvSpPr txBox="1"/>
              <p:nvPr/>
            </p:nvSpPr>
            <p:spPr>
              <a:xfrm>
                <a:off x="2499113" y="2352663"/>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Generation</a:t>
                </a:r>
              </a:p>
            </p:txBody>
          </p:sp>
          <p:cxnSp>
            <p:nvCxnSpPr>
              <p:cNvPr id="71" name="Straight Arrow Connector 70">
                <a:extLst>
                  <a:ext uri="{FF2B5EF4-FFF2-40B4-BE49-F238E27FC236}">
                    <a16:creationId xmlns:a16="http://schemas.microsoft.com/office/drawing/2014/main" id="{8FA166D7-FE8B-EA34-BB9B-25BF581E73A4}"/>
                  </a:ext>
                </a:extLst>
              </p:cNvPr>
              <p:cNvCxnSpPr>
                <a:cxnSpLocks/>
              </p:cNvCxnSpPr>
              <p:nvPr/>
            </p:nvCxnSpPr>
            <p:spPr bwMode="auto">
              <a:xfrm>
                <a:off x="2725271" y="2283012"/>
                <a:ext cx="1434990"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F9F2E054-2F25-0D63-73E5-47D4B7CF9FAA}"/>
                </a:ext>
              </a:extLst>
            </p:cNvPr>
            <p:cNvGrpSpPr/>
            <p:nvPr/>
          </p:nvGrpSpPr>
          <p:grpSpPr>
            <a:xfrm>
              <a:off x="2903487" y="7421012"/>
              <a:ext cx="2188385" cy="1820219"/>
              <a:chOff x="2499113" y="1286905"/>
              <a:chExt cx="1802555" cy="1499300"/>
            </a:xfrm>
          </p:grpSpPr>
          <p:pic>
            <p:nvPicPr>
              <p:cNvPr id="66" name="Graphic 65">
                <a:extLst>
                  <a:ext uri="{FF2B5EF4-FFF2-40B4-BE49-F238E27FC236}">
                    <a16:creationId xmlns:a16="http://schemas.microsoft.com/office/drawing/2014/main" id="{B160013E-F8A7-F74E-053C-D64B4E69AFF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72792" y="1286905"/>
                <a:ext cx="1010632" cy="828000"/>
              </a:xfrm>
              <a:prstGeom prst="rect">
                <a:avLst/>
              </a:prstGeom>
            </p:spPr>
          </p:pic>
          <p:sp>
            <p:nvSpPr>
              <p:cNvPr id="67" name="TextBox 66">
                <a:extLst>
                  <a:ext uri="{FF2B5EF4-FFF2-40B4-BE49-F238E27FC236}">
                    <a16:creationId xmlns:a16="http://schemas.microsoft.com/office/drawing/2014/main" id="{39FD0CE5-1558-A47F-71ED-602FBB928FD7}"/>
                  </a:ext>
                </a:extLst>
              </p:cNvPr>
              <p:cNvSpPr txBox="1"/>
              <p:nvPr/>
            </p:nvSpPr>
            <p:spPr>
              <a:xfrm>
                <a:off x="2499113" y="2352663"/>
                <a:ext cx="1802555" cy="4335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Generation</a:t>
                </a:r>
              </a:p>
            </p:txBody>
          </p:sp>
          <p:cxnSp>
            <p:nvCxnSpPr>
              <p:cNvPr id="68" name="Straight Arrow Connector 67">
                <a:extLst>
                  <a:ext uri="{FF2B5EF4-FFF2-40B4-BE49-F238E27FC236}">
                    <a16:creationId xmlns:a16="http://schemas.microsoft.com/office/drawing/2014/main" id="{B18E0D39-6532-6B0E-EE48-079D41128969}"/>
                  </a:ext>
                </a:extLst>
              </p:cNvPr>
              <p:cNvCxnSpPr>
                <a:cxnSpLocks/>
              </p:cNvCxnSpPr>
              <p:nvPr/>
            </p:nvCxnSpPr>
            <p:spPr bwMode="auto">
              <a:xfrm>
                <a:off x="2725271" y="2283012"/>
                <a:ext cx="1434990"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60" name="Picture 59" descr="A blue and yellow background&#10;&#10;AI-generated content may be incorrect.">
              <a:extLst>
                <a:ext uri="{FF2B5EF4-FFF2-40B4-BE49-F238E27FC236}">
                  <a16:creationId xmlns:a16="http://schemas.microsoft.com/office/drawing/2014/main" id="{256B1B7B-477B-3B31-2CBF-1C26553E1EEC}"/>
                </a:ext>
              </a:extLst>
            </p:cNvPr>
            <p:cNvPicPr>
              <a:picLocks noChangeAspect="1"/>
            </p:cNvPicPr>
            <p:nvPr/>
          </p:nvPicPr>
          <p:blipFill>
            <a:blip r:embed="rId15"/>
            <a:stretch>
              <a:fillRect/>
            </a:stretch>
          </p:blipFill>
          <p:spPr>
            <a:xfrm>
              <a:off x="576766" y="7057198"/>
              <a:ext cx="2179941" cy="2171746"/>
            </a:xfrm>
            <a:prstGeom prst="rect">
              <a:avLst/>
            </a:prstGeom>
          </p:spPr>
        </p:pic>
        <p:pic>
          <p:nvPicPr>
            <p:cNvPr id="62" name="Picture 61" descr="A green and blue speckled background&#10;&#10;AI-generated content may be incorrect.">
              <a:extLst>
                <a:ext uri="{FF2B5EF4-FFF2-40B4-BE49-F238E27FC236}">
                  <a16:creationId xmlns:a16="http://schemas.microsoft.com/office/drawing/2014/main" id="{D0115AC0-B93C-4937-746F-01CB9E3157BB}"/>
                </a:ext>
              </a:extLst>
            </p:cNvPr>
            <p:cNvPicPr>
              <a:picLocks noChangeAspect="1"/>
            </p:cNvPicPr>
            <p:nvPr/>
          </p:nvPicPr>
          <p:blipFill>
            <a:blip r:embed="rId16"/>
            <a:stretch>
              <a:fillRect/>
            </a:stretch>
          </p:blipFill>
          <p:spPr>
            <a:xfrm>
              <a:off x="7805886" y="4480818"/>
              <a:ext cx="2193252" cy="2193252"/>
            </a:xfrm>
            <a:prstGeom prst="rect">
              <a:avLst/>
            </a:prstGeom>
          </p:spPr>
        </p:pic>
      </p:grpSp>
    </p:spTree>
    <p:extLst>
      <p:ext uri="{BB962C8B-B14F-4D97-AF65-F5344CB8AC3E}">
        <p14:creationId xmlns:p14="http://schemas.microsoft.com/office/powerpoint/2010/main" val="32581312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B3B31A-CECF-80D7-23B2-3EFE553BB00E}"/>
              </a:ext>
            </a:extLst>
          </p:cNvPr>
          <p:cNvSpPr>
            <a:spLocks noGrp="1"/>
          </p:cNvSpPr>
          <p:nvPr>
            <p:ph type="body" sz="quarter" idx="19"/>
          </p:nvPr>
        </p:nvSpPr>
        <p:spPr/>
        <p:txBody>
          <a:bodyPr/>
          <a:lstStyle/>
          <a:p>
            <a:endParaRPr lang="en-CH"/>
          </a:p>
        </p:txBody>
      </p:sp>
      <p:sp>
        <p:nvSpPr>
          <p:cNvPr id="3" name="Footer Placeholder 2">
            <a:extLst>
              <a:ext uri="{FF2B5EF4-FFF2-40B4-BE49-F238E27FC236}">
                <a16:creationId xmlns:a16="http://schemas.microsoft.com/office/drawing/2014/main" id="{035A5131-524B-3BFA-CA71-D1D0B0B10C16}"/>
              </a:ext>
            </a:extLst>
          </p:cNvPr>
          <p:cNvSpPr>
            <a:spLocks noGrp="1"/>
          </p:cNvSpPr>
          <p:nvPr>
            <p:ph type="ftr" sz="quarter" idx="18"/>
          </p:nvPr>
        </p:nvSpPr>
        <p:spPr/>
        <p:txBody>
          <a:bodyPr/>
          <a:lstStyle/>
          <a:p>
            <a:r>
              <a:rPr lang="en-US"/>
              <a:t>IGARSS'25 Tutorial / © 2025 IBM Corporation</a:t>
            </a:r>
          </a:p>
        </p:txBody>
      </p:sp>
      <p:sp>
        <p:nvSpPr>
          <p:cNvPr id="5" name="Text Placeholder 4">
            <a:extLst>
              <a:ext uri="{FF2B5EF4-FFF2-40B4-BE49-F238E27FC236}">
                <a16:creationId xmlns:a16="http://schemas.microsoft.com/office/drawing/2014/main" id="{186BA673-1EBF-998E-163B-0DE87A462612}"/>
              </a:ext>
            </a:extLst>
          </p:cNvPr>
          <p:cNvSpPr>
            <a:spLocks noGrp="1"/>
          </p:cNvSpPr>
          <p:nvPr>
            <p:ph type="body" sz="quarter" idx="20"/>
          </p:nvPr>
        </p:nvSpPr>
        <p:spPr/>
        <p:txBody>
          <a:bodyPr/>
          <a:lstStyle/>
          <a:p>
            <a:r>
              <a:rPr lang="en-GB" b="0" i="0" u="none" strike="noStrike" dirty="0">
                <a:solidFill>
                  <a:srgbClr val="222222"/>
                </a:solidFill>
                <a:effectLst/>
                <a:latin typeface="Arial" panose="020B0604020202020204" pitchFamily="34" charset="0"/>
              </a:rPr>
              <a:t>Jakubik, J., Yang, F., Blumenstiel, B., Scheurer, E., Sedona, R., </a:t>
            </a:r>
            <a:r>
              <a:rPr lang="en-GB" b="0" i="0" u="none" strike="noStrike" dirty="0" err="1">
                <a:solidFill>
                  <a:srgbClr val="222222"/>
                </a:solidFill>
                <a:effectLst/>
                <a:latin typeface="Arial" panose="020B0604020202020204" pitchFamily="34" charset="0"/>
              </a:rPr>
              <a:t>Maurogiovanni</a:t>
            </a:r>
            <a:r>
              <a:rPr lang="en-GB" b="0" i="0" u="none" strike="noStrike" dirty="0">
                <a:solidFill>
                  <a:srgbClr val="222222"/>
                </a:solidFill>
                <a:effectLst/>
                <a:latin typeface="Arial" panose="020B0604020202020204" pitchFamily="34" charset="0"/>
              </a:rPr>
              <a:t>, S., ... &amp; </a:t>
            </a:r>
            <a:r>
              <a:rPr lang="en-GB" b="0" i="0" u="none" strike="noStrike" dirty="0" err="1">
                <a:solidFill>
                  <a:srgbClr val="222222"/>
                </a:solidFill>
                <a:effectLst/>
                <a:latin typeface="Arial" panose="020B0604020202020204" pitchFamily="34" charset="0"/>
              </a:rPr>
              <a:t>Longépé</a:t>
            </a:r>
            <a:r>
              <a:rPr lang="en-GB" b="0" i="0" u="none" strike="noStrike" dirty="0">
                <a:solidFill>
                  <a:srgbClr val="222222"/>
                </a:solidFill>
                <a:effectLst/>
                <a:latin typeface="Arial" panose="020B0604020202020204" pitchFamily="34" charset="0"/>
              </a:rPr>
              <a:t>, N. (2025). </a:t>
            </a:r>
            <a:br>
              <a:rPr lang="en-GB" b="0" i="0" u="none" strike="noStrike" dirty="0">
                <a:solidFill>
                  <a:srgbClr val="222222"/>
                </a:solidFill>
                <a:effectLst/>
                <a:latin typeface="Arial" panose="020B0604020202020204" pitchFamily="34" charset="0"/>
              </a:rPr>
            </a:br>
            <a:r>
              <a:rPr lang="en-GB" b="0" i="0" u="none" strike="noStrike" dirty="0" err="1">
                <a:solidFill>
                  <a:srgbClr val="222222"/>
                </a:solidFill>
                <a:effectLst/>
                <a:latin typeface="Arial" panose="020B0604020202020204" pitchFamily="34" charset="0"/>
              </a:rPr>
              <a:t>TerraMind</a:t>
            </a:r>
            <a:r>
              <a:rPr lang="en-GB" b="0" i="0" u="none" strike="noStrike" dirty="0">
                <a:solidFill>
                  <a:srgbClr val="222222"/>
                </a:solidFill>
                <a:effectLst/>
                <a:latin typeface="Arial" panose="020B0604020202020204" pitchFamily="34" charset="0"/>
              </a:rPr>
              <a:t>: Large-Scale Generative Multimodality for Earth Observation. </a:t>
            </a:r>
            <a:r>
              <a:rPr lang="en-GB" b="0" i="1" u="none" strike="noStrike" dirty="0" err="1">
                <a:solidFill>
                  <a:srgbClr val="222222"/>
                </a:solidFill>
                <a:effectLst/>
                <a:latin typeface="Arial" panose="020B0604020202020204" pitchFamily="34" charset="0"/>
              </a:rPr>
              <a:t>arXiv</a:t>
            </a:r>
            <a:r>
              <a:rPr lang="en-GB" b="0" i="1" u="none" strike="noStrike" dirty="0">
                <a:solidFill>
                  <a:srgbClr val="222222"/>
                </a:solidFill>
                <a:effectLst/>
                <a:latin typeface="Arial" panose="020B0604020202020204" pitchFamily="34" charset="0"/>
              </a:rPr>
              <a:t> preprint arXiv:2504.11171</a:t>
            </a:r>
            <a:r>
              <a:rPr lang="en-GB" b="0" i="0" u="none" strike="noStrike" dirty="0">
                <a:solidFill>
                  <a:srgbClr val="222222"/>
                </a:solidFill>
                <a:effectLst/>
                <a:latin typeface="Arial" panose="020B0604020202020204" pitchFamily="34" charset="0"/>
              </a:rPr>
              <a:t>.</a:t>
            </a:r>
            <a:endParaRPr lang="en-CH" dirty="0"/>
          </a:p>
        </p:txBody>
      </p:sp>
      <p:sp>
        <p:nvSpPr>
          <p:cNvPr id="9" name="Text Placeholder 8">
            <a:extLst>
              <a:ext uri="{FF2B5EF4-FFF2-40B4-BE49-F238E27FC236}">
                <a16:creationId xmlns:a16="http://schemas.microsoft.com/office/drawing/2014/main" id="{90367683-D738-CFE3-4A20-1EA6E3F19502}"/>
              </a:ext>
            </a:extLst>
          </p:cNvPr>
          <p:cNvSpPr>
            <a:spLocks noGrp="1"/>
          </p:cNvSpPr>
          <p:nvPr>
            <p:ph type="body" sz="quarter" idx="11"/>
          </p:nvPr>
        </p:nvSpPr>
        <p:spPr/>
        <p:txBody>
          <a:bodyPr/>
          <a:lstStyle/>
          <a:p>
            <a:r>
              <a:rPr lang="en-GB" dirty="0" err="1"/>
              <a:t>TerraMind</a:t>
            </a:r>
            <a:r>
              <a:rPr lang="en-GB" dirty="0"/>
              <a:t> is our first </a:t>
            </a:r>
            <a:r>
              <a:rPr lang="en-GB" dirty="0">
                <a:solidFill>
                  <a:schemeClr val="accent1"/>
                </a:solidFill>
              </a:rPr>
              <a:t>any-to-any generative, large-scale multimodal</a:t>
            </a:r>
            <a:r>
              <a:rPr lang="en-GB" b="1" dirty="0">
                <a:solidFill>
                  <a:schemeClr val="accent1"/>
                </a:solidFill>
              </a:rPr>
              <a:t> </a:t>
            </a:r>
            <a:r>
              <a:rPr lang="en-GB" dirty="0">
                <a:solidFill>
                  <a:schemeClr val="accent1"/>
                </a:solidFill>
              </a:rPr>
              <a:t>FM for EO </a:t>
            </a:r>
            <a:r>
              <a:rPr lang="en-GB" dirty="0"/>
              <a:t>and is pre-trained on 500 billion tokens using diverse geospatial data. </a:t>
            </a:r>
          </a:p>
        </p:txBody>
      </p:sp>
      <p:sp>
        <p:nvSpPr>
          <p:cNvPr id="10" name="Title 9">
            <a:extLst>
              <a:ext uri="{FF2B5EF4-FFF2-40B4-BE49-F238E27FC236}">
                <a16:creationId xmlns:a16="http://schemas.microsoft.com/office/drawing/2014/main" id="{E6CDC3FE-478D-B4E5-CB26-9F7DA7F3E875}"/>
              </a:ext>
            </a:extLst>
          </p:cNvPr>
          <p:cNvSpPr>
            <a:spLocks noGrp="1"/>
          </p:cNvSpPr>
          <p:nvPr>
            <p:ph type="title"/>
          </p:nvPr>
        </p:nvSpPr>
        <p:spPr/>
        <p:txBody>
          <a:bodyPr/>
          <a:lstStyle/>
          <a:p>
            <a:r>
              <a:rPr lang="en-CH" dirty="0"/>
              <a:t>TerraMind</a:t>
            </a:r>
          </a:p>
        </p:txBody>
      </p:sp>
      <p:sp>
        <p:nvSpPr>
          <p:cNvPr id="4" name="Slide Number Placeholder 3">
            <a:extLst>
              <a:ext uri="{FF2B5EF4-FFF2-40B4-BE49-F238E27FC236}">
                <a16:creationId xmlns:a16="http://schemas.microsoft.com/office/drawing/2014/main" id="{21C9B610-912D-9470-4465-E7F5D0386A32}"/>
              </a:ext>
            </a:extLst>
          </p:cNvPr>
          <p:cNvSpPr>
            <a:spLocks noGrp="1"/>
          </p:cNvSpPr>
          <p:nvPr>
            <p:ph type="sldNum" sz="quarter" idx="4"/>
          </p:nvPr>
        </p:nvSpPr>
        <p:spPr/>
        <p:txBody>
          <a:bodyPr/>
          <a:lstStyle/>
          <a:p>
            <a:fld id="{86CB4B4D-7CA3-9044-876B-883B54F8677D}" type="slidenum">
              <a:rPr lang="en-US" smtClean="0"/>
              <a:pPr/>
              <a:t>4</a:t>
            </a:fld>
            <a:endParaRPr lang="en-US"/>
          </a:p>
        </p:txBody>
      </p:sp>
      <p:grpSp>
        <p:nvGrpSpPr>
          <p:cNvPr id="761" name="Group 760">
            <a:extLst>
              <a:ext uri="{FF2B5EF4-FFF2-40B4-BE49-F238E27FC236}">
                <a16:creationId xmlns:a16="http://schemas.microsoft.com/office/drawing/2014/main" id="{FD7C2CBC-5F05-3735-BC92-36DBDCB89F80}"/>
              </a:ext>
            </a:extLst>
          </p:cNvPr>
          <p:cNvGrpSpPr/>
          <p:nvPr/>
        </p:nvGrpSpPr>
        <p:grpSpPr>
          <a:xfrm>
            <a:off x="7198335" y="1071514"/>
            <a:ext cx="16050664" cy="10929986"/>
            <a:chOff x="434716" y="614308"/>
            <a:chExt cx="16050664" cy="10929986"/>
          </a:xfrm>
        </p:grpSpPr>
        <p:pic>
          <p:nvPicPr>
            <p:cNvPr id="510" name="Picture 509" descr="A blue and yellow background&#10;&#10;AI-generated content may be incorrect.">
              <a:extLst>
                <a:ext uri="{FF2B5EF4-FFF2-40B4-BE49-F238E27FC236}">
                  <a16:creationId xmlns:a16="http://schemas.microsoft.com/office/drawing/2014/main" id="{513BD5D1-07FE-EDEC-AAAC-3B6138B4143C}"/>
                </a:ext>
              </a:extLst>
            </p:cNvPr>
            <p:cNvPicPr>
              <a:picLocks noChangeAspect="1"/>
            </p:cNvPicPr>
            <p:nvPr/>
          </p:nvPicPr>
          <p:blipFill>
            <a:blip r:embed="rId3"/>
            <a:stretch>
              <a:fillRect/>
            </a:stretch>
          </p:blipFill>
          <p:spPr>
            <a:xfrm>
              <a:off x="2869196" y="2857914"/>
              <a:ext cx="1306913" cy="1302000"/>
            </a:xfrm>
            <a:prstGeom prst="rect">
              <a:avLst/>
            </a:prstGeom>
          </p:spPr>
        </p:pic>
        <p:sp>
          <p:nvSpPr>
            <p:cNvPr id="511" name="TextBox 510">
              <a:extLst>
                <a:ext uri="{FF2B5EF4-FFF2-40B4-BE49-F238E27FC236}">
                  <a16:creationId xmlns:a16="http://schemas.microsoft.com/office/drawing/2014/main" id="{9AF0F66E-9257-78D9-1946-1AFFD97BC77C}"/>
                </a:ext>
              </a:extLst>
            </p:cNvPr>
            <p:cNvSpPr txBox="1"/>
            <p:nvPr/>
          </p:nvSpPr>
          <p:spPr>
            <a:xfrm>
              <a:off x="645530" y="1382147"/>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Sentinel-2 L2A</a:t>
              </a:r>
            </a:p>
            <a:p>
              <a:pPr>
                <a:spcAft>
                  <a:spcPts val="600"/>
                </a:spcAft>
              </a:pPr>
              <a:r>
                <a:rPr lang="en-CH" sz="1800" dirty="0">
                  <a:latin typeface="IBM Plex Sans" panose="020B0503050203000203" pitchFamily="34" charset="0"/>
                  <a:cs typeface="Arial" panose="020B0604020202020204" pitchFamily="34" charset="0"/>
                </a:rPr>
                <a:t>Sentinel-2 L1C</a:t>
              </a:r>
            </a:p>
            <a:p>
              <a:pPr>
                <a:spcAft>
                  <a:spcPts val="600"/>
                </a:spcAft>
              </a:pPr>
              <a:r>
                <a:rPr lang="en-CH" sz="1800" dirty="0">
                  <a:latin typeface="IBM Plex Sans" panose="020B0503050203000203" pitchFamily="34" charset="0"/>
                  <a:cs typeface="Arial" panose="020B0604020202020204" pitchFamily="34" charset="0"/>
                </a:rPr>
                <a:t>Sentinel-2 RGB</a:t>
              </a:r>
            </a:p>
          </p:txBody>
        </p:sp>
        <p:sp>
          <p:nvSpPr>
            <p:cNvPr id="512" name="TextBox 511">
              <a:extLst>
                <a:ext uri="{FF2B5EF4-FFF2-40B4-BE49-F238E27FC236}">
                  <a16:creationId xmlns:a16="http://schemas.microsoft.com/office/drawing/2014/main" id="{A5C0E56F-A3CC-457F-3F2D-EF0E1942EA8F}"/>
                </a:ext>
              </a:extLst>
            </p:cNvPr>
            <p:cNvSpPr txBox="1"/>
            <p:nvPr/>
          </p:nvSpPr>
          <p:spPr>
            <a:xfrm>
              <a:off x="2874366" y="8760977"/>
              <a:ext cx="1305701" cy="1305701"/>
            </a:xfrm>
            <a:prstGeom prst="rect">
              <a:avLst/>
            </a:prstGeom>
            <a:noFill/>
            <a:ln w="1905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nchor="ctr">
              <a:noAutofit/>
            </a:bodyPr>
            <a:lstStyle/>
            <a:p>
              <a:pPr algn="ctr"/>
              <a:r>
                <a:rPr lang="en-GB" sz="1800" dirty="0">
                  <a:solidFill>
                    <a:srgbClr val="000000"/>
                  </a:solidFill>
                  <a:latin typeface="IBM Plex Sans" panose="020B0503050203000203" pitchFamily="34" charset="0"/>
                  <a:cs typeface="Arial" panose="020B0604020202020204" pitchFamily="34" charset="0"/>
                </a:rPr>
                <a:t>A satellite image of a coastline with …</a:t>
              </a:r>
            </a:p>
          </p:txBody>
        </p:sp>
        <p:sp>
          <p:nvSpPr>
            <p:cNvPr id="513" name="TextBox 512">
              <a:extLst>
                <a:ext uri="{FF2B5EF4-FFF2-40B4-BE49-F238E27FC236}">
                  <a16:creationId xmlns:a16="http://schemas.microsoft.com/office/drawing/2014/main" id="{F00B29DD-BD39-D0AF-A66D-AA9721B4DD76}"/>
                </a:ext>
              </a:extLst>
            </p:cNvPr>
            <p:cNvSpPr txBox="1"/>
            <p:nvPr/>
          </p:nvSpPr>
          <p:spPr>
            <a:xfrm>
              <a:off x="2870409" y="10238593"/>
              <a:ext cx="1305701" cy="1305701"/>
            </a:xfrm>
            <a:prstGeom prst="rect">
              <a:avLst/>
            </a:prstGeom>
            <a:noFill/>
            <a:ln w="1905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nchor="ctr">
              <a:noAutofit/>
            </a:bodyPr>
            <a:lstStyle/>
            <a:p>
              <a:pPr algn="ctr"/>
              <a:r>
                <a:rPr lang="en-GB" sz="1800" b="0" i="0" dirty="0">
                  <a:solidFill>
                    <a:schemeClr val="tx1"/>
                  </a:solidFill>
                  <a:effectLst/>
                  <a:latin typeface="IBM Plex Sans" panose="020B0503050203000203" pitchFamily="34" charset="0"/>
                  <a:cs typeface="Arial" panose="020B0604020202020204" pitchFamily="34" charset="0"/>
                </a:rPr>
                <a:t>0°50′N 122°75′E</a:t>
              </a:r>
              <a:endParaRPr lang="en-GB" sz="1800" dirty="0">
                <a:solidFill>
                  <a:schemeClr val="tx1"/>
                </a:solidFill>
                <a:effectLst/>
                <a:latin typeface="IBM Plex Sans" panose="020B0503050203000203" pitchFamily="34" charset="0"/>
                <a:cs typeface="Arial" panose="020B0604020202020204" pitchFamily="34" charset="0"/>
              </a:endParaRPr>
            </a:p>
          </p:txBody>
        </p:sp>
        <p:sp>
          <p:nvSpPr>
            <p:cNvPr id="514" name="TextBox 513">
              <a:extLst>
                <a:ext uri="{FF2B5EF4-FFF2-40B4-BE49-F238E27FC236}">
                  <a16:creationId xmlns:a16="http://schemas.microsoft.com/office/drawing/2014/main" id="{2D892B30-F75D-6DF0-7439-9D51E3BFFF55}"/>
                </a:ext>
              </a:extLst>
            </p:cNvPr>
            <p:cNvSpPr txBox="1"/>
            <p:nvPr/>
          </p:nvSpPr>
          <p:spPr>
            <a:xfrm>
              <a:off x="645532" y="2858221"/>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Sentinel-1 GRD</a:t>
              </a:r>
            </a:p>
            <a:p>
              <a:pPr>
                <a:spcAft>
                  <a:spcPts val="600"/>
                </a:spcAft>
              </a:pPr>
              <a:r>
                <a:rPr lang="en-CH" sz="1800" dirty="0">
                  <a:latin typeface="IBM Plex Sans" panose="020B0503050203000203" pitchFamily="34" charset="0"/>
                  <a:cs typeface="Arial" panose="020B0604020202020204" pitchFamily="34" charset="0"/>
                </a:rPr>
                <a:t>Sentinel-1 RTC</a:t>
              </a:r>
            </a:p>
          </p:txBody>
        </p:sp>
        <p:sp>
          <p:nvSpPr>
            <p:cNvPr id="515" name="TextBox 514">
              <a:extLst>
                <a:ext uri="{FF2B5EF4-FFF2-40B4-BE49-F238E27FC236}">
                  <a16:creationId xmlns:a16="http://schemas.microsoft.com/office/drawing/2014/main" id="{86F6C8AD-088A-95B3-B854-CDB1DAD34F37}"/>
                </a:ext>
              </a:extLst>
            </p:cNvPr>
            <p:cNvSpPr txBox="1"/>
            <p:nvPr/>
          </p:nvSpPr>
          <p:spPr>
            <a:xfrm>
              <a:off x="645532" y="4334295"/>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Digital Elevation </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Model (DEM)</a:t>
              </a:r>
            </a:p>
          </p:txBody>
        </p:sp>
        <p:sp>
          <p:nvSpPr>
            <p:cNvPr id="516" name="TextBox 515">
              <a:extLst>
                <a:ext uri="{FF2B5EF4-FFF2-40B4-BE49-F238E27FC236}">
                  <a16:creationId xmlns:a16="http://schemas.microsoft.com/office/drawing/2014/main" id="{C2D9ABAE-E622-5F2D-C7A5-4A8A05639479}"/>
                </a:ext>
              </a:extLst>
            </p:cNvPr>
            <p:cNvSpPr txBox="1"/>
            <p:nvPr/>
          </p:nvSpPr>
          <p:spPr>
            <a:xfrm>
              <a:off x="645532" y="5810369"/>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Vegetation </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index (NDVI)</a:t>
              </a:r>
            </a:p>
          </p:txBody>
        </p:sp>
        <p:sp>
          <p:nvSpPr>
            <p:cNvPr id="517" name="TextBox 516">
              <a:extLst>
                <a:ext uri="{FF2B5EF4-FFF2-40B4-BE49-F238E27FC236}">
                  <a16:creationId xmlns:a16="http://schemas.microsoft.com/office/drawing/2014/main" id="{8C65AC7F-4CEB-64C5-634D-5F42BD389A6D}"/>
                </a:ext>
              </a:extLst>
            </p:cNvPr>
            <p:cNvSpPr txBox="1"/>
            <p:nvPr/>
          </p:nvSpPr>
          <p:spPr>
            <a:xfrm>
              <a:off x="645532" y="7286443"/>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Land-use/</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land-cover </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maps (LULC)</a:t>
              </a:r>
            </a:p>
          </p:txBody>
        </p:sp>
        <p:sp>
          <p:nvSpPr>
            <p:cNvPr id="518" name="TextBox 517">
              <a:extLst>
                <a:ext uri="{FF2B5EF4-FFF2-40B4-BE49-F238E27FC236}">
                  <a16:creationId xmlns:a16="http://schemas.microsoft.com/office/drawing/2014/main" id="{2026263B-2D1B-803F-C32F-1F90D8063A37}"/>
                </a:ext>
              </a:extLst>
            </p:cNvPr>
            <p:cNvSpPr txBox="1"/>
            <p:nvPr/>
          </p:nvSpPr>
          <p:spPr>
            <a:xfrm>
              <a:off x="645532" y="8762517"/>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Image caption</a:t>
              </a:r>
            </a:p>
          </p:txBody>
        </p:sp>
        <p:sp>
          <p:nvSpPr>
            <p:cNvPr id="519" name="TextBox 518">
              <a:extLst>
                <a:ext uri="{FF2B5EF4-FFF2-40B4-BE49-F238E27FC236}">
                  <a16:creationId xmlns:a16="http://schemas.microsoft.com/office/drawing/2014/main" id="{71430A37-58AF-8304-E3B5-C4849709F9F5}"/>
                </a:ext>
              </a:extLst>
            </p:cNvPr>
            <p:cNvSpPr txBox="1"/>
            <p:nvPr/>
          </p:nvSpPr>
          <p:spPr>
            <a:xfrm>
              <a:off x="645531" y="10238593"/>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Coordinates at </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0.25 x 0.25 deg</a:t>
              </a:r>
            </a:p>
          </p:txBody>
        </p:sp>
        <p:sp>
          <p:nvSpPr>
            <p:cNvPr id="520" name="TextBox 519">
              <a:extLst>
                <a:ext uri="{FF2B5EF4-FFF2-40B4-BE49-F238E27FC236}">
                  <a16:creationId xmlns:a16="http://schemas.microsoft.com/office/drawing/2014/main" id="{23B36714-D920-5067-056E-2C4BCD480711}"/>
                </a:ext>
              </a:extLst>
            </p:cNvPr>
            <p:cNvSpPr txBox="1"/>
            <p:nvPr/>
          </p:nvSpPr>
          <p:spPr>
            <a:xfrm>
              <a:off x="5325100" y="1617783"/>
              <a:ext cx="2928349"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Pixel-level input</a:t>
              </a:r>
            </a:p>
          </p:txBody>
        </p:sp>
        <p:pic>
          <p:nvPicPr>
            <p:cNvPr id="521" name="Grafik 24">
              <a:extLst>
                <a:ext uri="{FF2B5EF4-FFF2-40B4-BE49-F238E27FC236}">
                  <a16:creationId xmlns:a16="http://schemas.microsoft.com/office/drawing/2014/main" id="{211424A7-8A42-810A-8786-3E06A3788AD9}"/>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2872669" y="1382147"/>
              <a:ext cx="1305701" cy="1303851"/>
            </a:xfrm>
            <a:prstGeom prst="rect">
              <a:avLst/>
            </a:prstGeom>
          </p:spPr>
        </p:pic>
        <p:pic>
          <p:nvPicPr>
            <p:cNvPr id="522" name="Grafik 26">
              <a:extLst>
                <a:ext uri="{FF2B5EF4-FFF2-40B4-BE49-F238E27FC236}">
                  <a16:creationId xmlns:a16="http://schemas.microsoft.com/office/drawing/2014/main" id="{765E334A-0522-8C2A-FD94-6BCBFB561A49}"/>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2872669" y="4333679"/>
              <a:ext cx="1305701" cy="1303851"/>
            </a:xfrm>
            <a:prstGeom prst="rect">
              <a:avLst/>
            </a:prstGeom>
          </p:spPr>
        </p:pic>
        <p:pic>
          <p:nvPicPr>
            <p:cNvPr id="523" name="Grafik 15">
              <a:extLst>
                <a:ext uri="{FF2B5EF4-FFF2-40B4-BE49-F238E27FC236}">
                  <a16:creationId xmlns:a16="http://schemas.microsoft.com/office/drawing/2014/main" id="{12BB1083-B4E8-DF9E-E480-7CCF3CAEA22D}"/>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2872669" y="7285211"/>
              <a:ext cx="1305701" cy="1303851"/>
            </a:xfrm>
            <a:prstGeom prst="rect">
              <a:avLst/>
            </a:prstGeom>
          </p:spPr>
        </p:pic>
        <p:pic>
          <p:nvPicPr>
            <p:cNvPr id="524" name="Grafik 18">
              <a:extLst>
                <a:ext uri="{FF2B5EF4-FFF2-40B4-BE49-F238E27FC236}">
                  <a16:creationId xmlns:a16="http://schemas.microsoft.com/office/drawing/2014/main" id="{56E7A486-6DEF-166E-E90C-353AF3D3695F}"/>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2872669" y="5809445"/>
              <a:ext cx="1305701" cy="1303851"/>
            </a:xfrm>
            <a:prstGeom prst="rect">
              <a:avLst/>
            </a:prstGeom>
          </p:spPr>
        </p:pic>
        <p:sp>
          <p:nvSpPr>
            <p:cNvPr id="525" name="Trapezium 524">
              <a:extLst>
                <a:ext uri="{FF2B5EF4-FFF2-40B4-BE49-F238E27FC236}">
                  <a16:creationId xmlns:a16="http://schemas.microsoft.com/office/drawing/2014/main" id="{23FD3AE9-7A70-DF16-331F-A9E0290BAB61}"/>
                </a:ext>
              </a:extLst>
            </p:cNvPr>
            <p:cNvSpPr/>
            <p:nvPr/>
          </p:nvSpPr>
          <p:spPr bwMode="auto">
            <a:xfrm rot="5400000">
              <a:off x="9284542" y="2578208"/>
              <a:ext cx="2519176" cy="1793278"/>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rPr>
                <a:t>Patch Embed.</a:t>
              </a:r>
            </a:p>
          </p:txBody>
        </p:sp>
        <p:sp>
          <p:nvSpPr>
            <p:cNvPr id="526" name="Trapezium 525">
              <a:extLst>
                <a:ext uri="{FF2B5EF4-FFF2-40B4-BE49-F238E27FC236}">
                  <a16:creationId xmlns:a16="http://schemas.microsoft.com/office/drawing/2014/main" id="{06EEDF8B-A63E-FB1F-7993-E93930D720BF}"/>
                </a:ext>
              </a:extLst>
            </p:cNvPr>
            <p:cNvSpPr/>
            <p:nvPr/>
          </p:nvSpPr>
          <p:spPr bwMode="auto">
            <a:xfrm rot="5400000">
              <a:off x="4958513" y="9251537"/>
              <a:ext cx="2519176" cy="1793278"/>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cs typeface="Arial" panose="020B0604020202020204" pitchFamily="34" charset="0"/>
                </a:rPr>
                <a:t>Text Token-ization</a:t>
              </a:r>
            </a:p>
          </p:txBody>
        </p:sp>
        <p:grpSp>
          <p:nvGrpSpPr>
            <p:cNvPr id="527" name="Group 526">
              <a:extLst>
                <a:ext uri="{FF2B5EF4-FFF2-40B4-BE49-F238E27FC236}">
                  <a16:creationId xmlns:a16="http://schemas.microsoft.com/office/drawing/2014/main" id="{79BA0C97-71BC-B73A-973D-2F278EFFEBE5}"/>
                </a:ext>
              </a:extLst>
            </p:cNvPr>
            <p:cNvGrpSpPr/>
            <p:nvPr/>
          </p:nvGrpSpPr>
          <p:grpSpPr>
            <a:xfrm>
              <a:off x="5321462" y="4364170"/>
              <a:ext cx="3886923" cy="360000"/>
              <a:chOff x="8451987" y="5202131"/>
              <a:chExt cx="3886923" cy="360000"/>
            </a:xfrm>
          </p:grpSpPr>
          <p:pic>
            <p:nvPicPr>
              <p:cNvPr id="528" name="Grafik 26">
                <a:extLst>
                  <a:ext uri="{FF2B5EF4-FFF2-40B4-BE49-F238E27FC236}">
                    <a16:creationId xmlns:a16="http://schemas.microsoft.com/office/drawing/2014/main" id="{9810E686-8DA7-AC4C-02B4-BAE4DA08CE61}"/>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8451987" y="5202131"/>
                <a:ext cx="360000" cy="360000"/>
              </a:xfrm>
              <a:prstGeom prst="rect">
                <a:avLst/>
              </a:prstGeom>
            </p:spPr>
          </p:pic>
          <p:sp>
            <p:nvSpPr>
              <p:cNvPr id="529" name="TextBox 528">
                <a:extLst>
                  <a:ext uri="{FF2B5EF4-FFF2-40B4-BE49-F238E27FC236}">
                    <a16:creationId xmlns:a16="http://schemas.microsoft.com/office/drawing/2014/main" id="{0B9162EF-A26A-E4D9-4A87-31E3E4446CF1}"/>
                  </a:ext>
                </a:extLst>
              </p:cNvPr>
              <p:cNvSpPr txBox="1"/>
              <p:nvPr/>
            </p:nvSpPr>
            <p:spPr>
              <a:xfrm>
                <a:off x="11459187" y="5243631"/>
                <a:ext cx="879723"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DEM</a:t>
                </a:r>
              </a:p>
            </p:txBody>
          </p:sp>
          <p:pic>
            <p:nvPicPr>
              <p:cNvPr id="530" name="Grafik 26">
                <a:extLst>
                  <a:ext uri="{FF2B5EF4-FFF2-40B4-BE49-F238E27FC236}">
                    <a16:creationId xmlns:a16="http://schemas.microsoft.com/office/drawing/2014/main" id="{0B584531-7E8A-0F06-6D93-C3E0DC6E1A72}"/>
                  </a:ext>
                </a:extLst>
              </p:cNvPr>
              <p:cNvPicPr>
                <a:picLocks noChangeAspect="1"/>
              </p:cNvPicPr>
              <p:nvPr/>
            </p:nvPicPr>
            <p:blipFill>
              <a:blip r:embed="rId9">
                <a:extLst>
                  <a:ext uri="{28A0092B-C50C-407E-A947-70E740481C1C}">
                    <a14:useLocalDpi xmlns:a14="http://schemas.microsoft.com/office/drawing/2010/main"/>
                  </a:ext>
                </a:extLst>
              </a:blip>
              <a:srcRect/>
              <a:stretch/>
            </p:blipFill>
            <p:spPr>
              <a:xfrm>
                <a:off x="8881587" y="5202131"/>
                <a:ext cx="360000" cy="360000"/>
              </a:xfrm>
              <a:prstGeom prst="rect">
                <a:avLst/>
              </a:prstGeom>
            </p:spPr>
          </p:pic>
          <p:pic>
            <p:nvPicPr>
              <p:cNvPr id="531" name="Grafik 26">
                <a:extLst>
                  <a:ext uri="{FF2B5EF4-FFF2-40B4-BE49-F238E27FC236}">
                    <a16:creationId xmlns:a16="http://schemas.microsoft.com/office/drawing/2014/main" id="{4D1163B2-513E-49C2-694E-1193EFCDC261}"/>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9311187" y="5202131"/>
                <a:ext cx="360000" cy="360000"/>
              </a:xfrm>
              <a:prstGeom prst="rect">
                <a:avLst/>
              </a:prstGeom>
            </p:spPr>
          </p:pic>
          <p:pic>
            <p:nvPicPr>
              <p:cNvPr id="532" name="Grafik 26">
                <a:extLst>
                  <a:ext uri="{FF2B5EF4-FFF2-40B4-BE49-F238E27FC236}">
                    <a16:creationId xmlns:a16="http://schemas.microsoft.com/office/drawing/2014/main" id="{D0DE4CCB-68D4-45CB-26F8-EB3F6F5C8A71}"/>
                  </a:ext>
                </a:extLst>
              </p:cNvPr>
              <p:cNvPicPr>
                <a:picLocks noChangeAspect="1"/>
              </p:cNvPicPr>
              <p:nvPr/>
            </p:nvPicPr>
            <p:blipFill>
              <a:blip r:embed="rId11">
                <a:extLst>
                  <a:ext uri="{28A0092B-C50C-407E-A947-70E740481C1C}">
                    <a14:useLocalDpi xmlns:a14="http://schemas.microsoft.com/office/drawing/2010/main"/>
                  </a:ext>
                </a:extLst>
              </a:blip>
              <a:srcRect/>
              <a:stretch/>
            </p:blipFill>
            <p:spPr>
              <a:xfrm>
                <a:off x="9740787" y="5202131"/>
                <a:ext cx="360000" cy="360000"/>
              </a:xfrm>
              <a:prstGeom prst="rect">
                <a:avLst/>
              </a:prstGeom>
            </p:spPr>
          </p:pic>
          <p:pic>
            <p:nvPicPr>
              <p:cNvPr id="533" name="Grafik 26">
                <a:extLst>
                  <a:ext uri="{FF2B5EF4-FFF2-40B4-BE49-F238E27FC236}">
                    <a16:creationId xmlns:a16="http://schemas.microsoft.com/office/drawing/2014/main" id="{8E968F0E-7686-C717-5741-910795E2B12A}"/>
                  </a:ext>
                </a:extLst>
              </p:cNvPr>
              <p:cNvPicPr>
                <a:picLocks noChangeAspect="1"/>
              </p:cNvPicPr>
              <p:nvPr/>
            </p:nvPicPr>
            <p:blipFill>
              <a:blip r:embed="rId12">
                <a:extLst>
                  <a:ext uri="{28A0092B-C50C-407E-A947-70E740481C1C}">
                    <a14:useLocalDpi xmlns:a14="http://schemas.microsoft.com/office/drawing/2010/main"/>
                  </a:ext>
                </a:extLst>
              </a:blip>
              <a:srcRect/>
              <a:stretch/>
            </p:blipFill>
            <p:spPr>
              <a:xfrm>
                <a:off x="10170387" y="5202131"/>
                <a:ext cx="360000" cy="360000"/>
              </a:xfrm>
              <a:prstGeom prst="rect">
                <a:avLst/>
              </a:prstGeom>
            </p:spPr>
          </p:pic>
          <p:pic>
            <p:nvPicPr>
              <p:cNvPr id="534" name="Grafik 26">
                <a:extLst>
                  <a:ext uri="{FF2B5EF4-FFF2-40B4-BE49-F238E27FC236}">
                    <a16:creationId xmlns:a16="http://schemas.microsoft.com/office/drawing/2014/main" id="{FC5142A8-05CB-AABD-2C97-04A553AEA667}"/>
                  </a:ext>
                </a:extLst>
              </p:cNvPr>
              <p:cNvPicPr>
                <a:picLocks noChangeAspect="1"/>
              </p:cNvPicPr>
              <p:nvPr/>
            </p:nvPicPr>
            <p:blipFill>
              <a:blip r:embed="rId13">
                <a:extLst>
                  <a:ext uri="{28A0092B-C50C-407E-A947-70E740481C1C}">
                    <a14:useLocalDpi xmlns:a14="http://schemas.microsoft.com/office/drawing/2010/main"/>
                  </a:ext>
                </a:extLst>
              </a:blip>
              <a:srcRect/>
              <a:stretch/>
            </p:blipFill>
            <p:spPr>
              <a:xfrm>
                <a:off x="11029587" y="5202131"/>
                <a:ext cx="360000" cy="360000"/>
              </a:xfrm>
              <a:prstGeom prst="rect">
                <a:avLst/>
              </a:prstGeom>
            </p:spPr>
          </p:pic>
          <p:sp>
            <p:nvSpPr>
              <p:cNvPr id="535" name="TextBox 534">
                <a:extLst>
                  <a:ext uri="{FF2B5EF4-FFF2-40B4-BE49-F238E27FC236}">
                    <a16:creationId xmlns:a16="http://schemas.microsoft.com/office/drawing/2014/main" id="{51BB3AF5-9A85-07AD-AF51-7CFEE5080F35}"/>
                  </a:ext>
                </a:extLst>
              </p:cNvPr>
              <p:cNvSpPr txBox="1"/>
              <p:nvPr/>
            </p:nvSpPr>
            <p:spPr>
              <a:xfrm>
                <a:off x="10608448" y="5243631"/>
                <a:ext cx="354655"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grpSp>
          <p:nvGrpSpPr>
            <p:cNvPr id="536" name="Group 535">
              <a:extLst>
                <a:ext uri="{FF2B5EF4-FFF2-40B4-BE49-F238E27FC236}">
                  <a16:creationId xmlns:a16="http://schemas.microsoft.com/office/drawing/2014/main" id="{7929C3D8-369F-AED1-6567-5D0712E3546E}"/>
                </a:ext>
              </a:extLst>
            </p:cNvPr>
            <p:cNvGrpSpPr/>
            <p:nvPr/>
          </p:nvGrpSpPr>
          <p:grpSpPr>
            <a:xfrm>
              <a:off x="5321462" y="2655131"/>
              <a:ext cx="4022900" cy="360000"/>
              <a:chOff x="8451987" y="3957925"/>
              <a:chExt cx="4022900" cy="360000"/>
            </a:xfrm>
          </p:grpSpPr>
          <p:pic>
            <p:nvPicPr>
              <p:cNvPr id="537" name="Grafik 24">
                <a:extLst>
                  <a:ext uri="{FF2B5EF4-FFF2-40B4-BE49-F238E27FC236}">
                    <a16:creationId xmlns:a16="http://schemas.microsoft.com/office/drawing/2014/main" id="{E3A6887B-6969-2F4F-8274-F395B4EE2483}"/>
                  </a:ext>
                </a:extLst>
              </p:cNvPr>
              <p:cNvPicPr>
                <a:picLocks noChangeAspect="1"/>
              </p:cNvPicPr>
              <p:nvPr/>
            </p:nvPicPr>
            <p:blipFill>
              <a:blip r:embed="rId14">
                <a:extLst>
                  <a:ext uri="{28A0092B-C50C-407E-A947-70E740481C1C}">
                    <a14:useLocalDpi xmlns:a14="http://schemas.microsoft.com/office/drawing/2010/main"/>
                  </a:ext>
                </a:extLst>
              </a:blip>
              <a:srcRect/>
              <a:stretch/>
            </p:blipFill>
            <p:spPr>
              <a:xfrm>
                <a:off x="8451987" y="3957925"/>
                <a:ext cx="360000" cy="360000"/>
              </a:xfrm>
              <a:prstGeom prst="rect">
                <a:avLst/>
              </a:prstGeom>
            </p:spPr>
          </p:pic>
          <p:pic>
            <p:nvPicPr>
              <p:cNvPr id="538" name="Grafik 24">
                <a:extLst>
                  <a:ext uri="{FF2B5EF4-FFF2-40B4-BE49-F238E27FC236}">
                    <a16:creationId xmlns:a16="http://schemas.microsoft.com/office/drawing/2014/main" id="{73275C42-9E32-6432-55EC-B32F07B3115A}"/>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8881587" y="3957925"/>
                <a:ext cx="360000" cy="360000"/>
              </a:xfrm>
              <a:prstGeom prst="rect">
                <a:avLst/>
              </a:prstGeom>
            </p:spPr>
          </p:pic>
          <p:pic>
            <p:nvPicPr>
              <p:cNvPr id="539" name="Grafik 24">
                <a:extLst>
                  <a:ext uri="{FF2B5EF4-FFF2-40B4-BE49-F238E27FC236}">
                    <a16:creationId xmlns:a16="http://schemas.microsoft.com/office/drawing/2014/main" id="{7ECBE526-CB2F-EF00-3BEA-75F22E63A280}"/>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9311187" y="3957925"/>
                <a:ext cx="360000" cy="360000"/>
              </a:xfrm>
              <a:prstGeom prst="rect">
                <a:avLst/>
              </a:prstGeom>
            </p:spPr>
          </p:pic>
          <p:pic>
            <p:nvPicPr>
              <p:cNvPr id="540" name="Grafik 24">
                <a:extLst>
                  <a:ext uri="{FF2B5EF4-FFF2-40B4-BE49-F238E27FC236}">
                    <a16:creationId xmlns:a16="http://schemas.microsoft.com/office/drawing/2014/main" id="{DA168FC1-FB76-B0AF-93DA-B0DD99D1C69B}"/>
                  </a:ext>
                </a:extLst>
              </p:cNvPr>
              <p:cNvPicPr>
                <a:picLocks noChangeAspect="1"/>
              </p:cNvPicPr>
              <p:nvPr/>
            </p:nvPicPr>
            <p:blipFill>
              <a:blip r:embed="rId17">
                <a:extLst>
                  <a:ext uri="{28A0092B-C50C-407E-A947-70E740481C1C}">
                    <a14:useLocalDpi xmlns:a14="http://schemas.microsoft.com/office/drawing/2010/main"/>
                  </a:ext>
                </a:extLst>
              </a:blip>
              <a:srcRect/>
              <a:stretch/>
            </p:blipFill>
            <p:spPr>
              <a:xfrm>
                <a:off x="9740787" y="3957925"/>
                <a:ext cx="360000" cy="360000"/>
              </a:xfrm>
              <a:prstGeom prst="rect">
                <a:avLst/>
              </a:prstGeom>
            </p:spPr>
          </p:pic>
          <p:pic>
            <p:nvPicPr>
              <p:cNvPr id="541" name="Grafik 24">
                <a:extLst>
                  <a:ext uri="{FF2B5EF4-FFF2-40B4-BE49-F238E27FC236}">
                    <a16:creationId xmlns:a16="http://schemas.microsoft.com/office/drawing/2014/main" id="{39A6FCCE-CB83-5D40-3DD6-19625946BA51}"/>
                  </a:ext>
                </a:extLst>
              </p:cNvPr>
              <p:cNvPicPr>
                <a:picLocks noChangeAspect="1"/>
              </p:cNvPicPr>
              <p:nvPr/>
            </p:nvPicPr>
            <p:blipFill>
              <a:blip r:embed="rId18">
                <a:extLst>
                  <a:ext uri="{28A0092B-C50C-407E-A947-70E740481C1C}">
                    <a14:useLocalDpi xmlns:a14="http://schemas.microsoft.com/office/drawing/2010/main"/>
                  </a:ext>
                </a:extLst>
              </a:blip>
              <a:srcRect/>
              <a:stretch/>
            </p:blipFill>
            <p:spPr>
              <a:xfrm>
                <a:off x="10170387" y="3957925"/>
                <a:ext cx="360000" cy="360000"/>
              </a:xfrm>
              <a:prstGeom prst="rect">
                <a:avLst/>
              </a:prstGeom>
            </p:spPr>
          </p:pic>
          <p:pic>
            <p:nvPicPr>
              <p:cNvPr id="542" name="Grafik 24">
                <a:extLst>
                  <a:ext uri="{FF2B5EF4-FFF2-40B4-BE49-F238E27FC236}">
                    <a16:creationId xmlns:a16="http://schemas.microsoft.com/office/drawing/2014/main" id="{7BDF6971-6147-6A89-F129-62FDB9FD9301}"/>
                  </a:ext>
                </a:extLst>
              </p:cNvPr>
              <p:cNvPicPr>
                <a:picLocks noChangeAspect="1"/>
              </p:cNvPicPr>
              <p:nvPr/>
            </p:nvPicPr>
            <p:blipFill>
              <a:blip r:embed="rId19">
                <a:extLst>
                  <a:ext uri="{28A0092B-C50C-407E-A947-70E740481C1C}">
                    <a14:useLocalDpi xmlns:a14="http://schemas.microsoft.com/office/drawing/2010/main"/>
                  </a:ext>
                </a:extLst>
              </a:blip>
              <a:srcRect r="-2903"/>
              <a:stretch/>
            </p:blipFill>
            <p:spPr>
              <a:xfrm>
                <a:off x="11029587" y="3957925"/>
                <a:ext cx="360000" cy="360000"/>
              </a:xfrm>
              <a:prstGeom prst="rect">
                <a:avLst/>
              </a:prstGeom>
            </p:spPr>
          </p:pic>
          <p:sp>
            <p:nvSpPr>
              <p:cNvPr id="543" name="TextBox 542">
                <a:extLst>
                  <a:ext uri="{FF2B5EF4-FFF2-40B4-BE49-F238E27FC236}">
                    <a16:creationId xmlns:a16="http://schemas.microsoft.com/office/drawing/2014/main" id="{A50DD484-E7D2-07FB-D40B-DBF13E7A9873}"/>
                  </a:ext>
                </a:extLst>
              </p:cNvPr>
              <p:cNvSpPr txBox="1"/>
              <p:nvPr/>
            </p:nvSpPr>
            <p:spPr>
              <a:xfrm>
                <a:off x="11459187" y="3999425"/>
                <a:ext cx="1015700"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S-2 L1C</a:t>
                </a:r>
              </a:p>
            </p:txBody>
          </p:sp>
          <p:sp>
            <p:nvSpPr>
              <p:cNvPr id="544" name="TextBox 543">
                <a:extLst>
                  <a:ext uri="{FF2B5EF4-FFF2-40B4-BE49-F238E27FC236}">
                    <a16:creationId xmlns:a16="http://schemas.microsoft.com/office/drawing/2014/main" id="{F3BE28C2-E0AA-9154-EC06-32226D0BF9B8}"/>
                  </a:ext>
                </a:extLst>
              </p:cNvPr>
              <p:cNvSpPr txBox="1"/>
              <p:nvPr/>
            </p:nvSpPr>
            <p:spPr>
              <a:xfrm>
                <a:off x="10605334" y="3999425"/>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grpSp>
          <p:nvGrpSpPr>
            <p:cNvPr id="545" name="Group 544">
              <a:extLst>
                <a:ext uri="{FF2B5EF4-FFF2-40B4-BE49-F238E27FC236}">
                  <a16:creationId xmlns:a16="http://schemas.microsoft.com/office/drawing/2014/main" id="{AF51188C-04C2-8A3F-AACF-FAADC5DCFF64}"/>
                </a:ext>
              </a:extLst>
            </p:cNvPr>
            <p:cNvGrpSpPr/>
            <p:nvPr/>
          </p:nvGrpSpPr>
          <p:grpSpPr>
            <a:xfrm>
              <a:off x="5321462" y="3082391"/>
              <a:ext cx="4022900" cy="360000"/>
              <a:chOff x="8451987" y="3957925"/>
              <a:chExt cx="4022900" cy="360000"/>
            </a:xfrm>
          </p:grpSpPr>
          <p:pic>
            <p:nvPicPr>
              <p:cNvPr id="546" name="Grafik 24">
                <a:extLst>
                  <a:ext uri="{FF2B5EF4-FFF2-40B4-BE49-F238E27FC236}">
                    <a16:creationId xmlns:a16="http://schemas.microsoft.com/office/drawing/2014/main" id="{4D08611E-7F38-B598-1ECA-87E158F1D5AD}"/>
                  </a:ext>
                </a:extLst>
              </p:cNvPr>
              <p:cNvPicPr>
                <a:picLocks noChangeAspect="1"/>
              </p:cNvPicPr>
              <p:nvPr/>
            </p:nvPicPr>
            <p:blipFill>
              <a:blip r:embed="rId14">
                <a:extLst>
                  <a:ext uri="{28A0092B-C50C-407E-A947-70E740481C1C}">
                    <a14:useLocalDpi xmlns:a14="http://schemas.microsoft.com/office/drawing/2010/main"/>
                  </a:ext>
                </a:extLst>
              </a:blip>
              <a:srcRect/>
              <a:stretch/>
            </p:blipFill>
            <p:spPr>
              <a:xfrm>
                <a:off x="8451987" y="3957925"/>
                <a:ext cx="360000" cy="360000"/>
              </a:xfrm>
              <a:prstGeom prst="rect">
                <a:avLst/>
              </a:prstGeom>
            </p:spPr>
          </p:pic>
          <p:pic>
            <p:nvPicPr>
              <p:cNvPr id="547" name="Grafik 24">
                <a:extLst>
                  <a:ext uri="{FF2B5EF4-FFF2-40B4-BE49-F238E27FC236}">
                    <a16:creationId xmlns:a16="http://schemas.microsoft.com/office/drawing/2014/main" id="{4C27B1D1-F199-F20F-82D2-CB92E68E82A5}"/>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8881587" y="3957925"/>
                <a:ext cx="360000" cy="360000"/>
              </a:xfrm>
              <a:prstGeom prst="rect">
                <a:avLst/>
              </a:prstGeom>
            </p:spPr>
          </p:pic>
          <p:pic>
            <p:nvPicPr>
              <p:cNvPr id="548" name="Grafik 24">
                <a:extLst>
                  <a:ext uri="{FF2B5EF4-FFF2-40B4-BE49-F238E27FC236}">
                    <a16:creationId xmlns:a16="http://schemas.microsoft.com/office/drawing/2014/main" id="{32D1C4FA-5A5F-5536-0788-572A790A763E}"/>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9311187" y="3957925"/>
                <a:ext cx="360000" cy="360000"/>
              </a:xfrm>
              <a:prstGeom prst="rect">
                <a:avLst/>
              </a:prstGeom>
            </p:spPr>
          </p:pic>
          <p:pic>
            <p:nvPicPr>
              <p:cNvPr id="549" name="Grafik 24">
                <a:extLst>
                  <a:ext uri="{FF2B5EF4-FFF2-40B4-BE49-F238E27FC236}">
                    <a16:creationId xmlns:a16="http://schemas.microsoft.com/office/drawing/2014/main" id="{59C764A7-8B9A-9733-7D64-F48D76BEAEB3}"/>
                  </a:ext>
                </a:extLst>
              </p:cNvPr>
              <p:cNvPicPr>
                <a:picLocks noChangeAspect="1"/>
              </p:cNvPicPr>
              <p:nvPr/>
            </p:nvPicPr>
            <p:blipFill>
              <a:blip r:embed="rId17">
                <a:extLst>
                  <a:ext uri="{28A0092B-C50C-407E-A947-70E740481C1C}">
                    <a14:useLocalDpi xmlns:a14="http://schemas.microsoft.com/office/drawing/2010/main"/>
                  </a:ext>
                </a:extLst>
              </a:blip>
              <a:srcRect/>
              <a:stretch/>
            </p:blipFill>
            <p:spPr>
              <a:xfrm>
                <a:off x="9740787" y="3957925"/>
                <a:ext cx="360000" cy="360000"/>
              </a:xfrm>
              <a:prstGeom prst="rect">
                <a:avLst/>
              </a:prstGeom>
            </p:spPr>
          </p:pic>
          <p:pic>
            <p:nvPicPr>
              <p:cNvPr id="550" name="Grafik 24">
                <a:extLst>
                  <a:ext uri="{FF2B5EF4-FFF2-40B4-BE49-F238E27FC236}">
                    <a16:creationId xmlns:a16="http://schemas.microsoft.com/office/drawing/2014/main" id="{876737FD-B44B-68AF-9403-9FE7ADED892C}"/>
                  </a:ext>
                </a:extLst>
              </p:cNvPr>
              <p:cNvPicPr>
                <a:picLocks noChangeAspect="1"/>
              </p:cNvPicPr>
              <p:nvPr/>
            </p:nvPicPr>
            <p:blipFill>
              <a:blip r:embed="rId18">
                <a:extLst>
                  <a:ext uri="{28A0092B-C50C-407E-A947-70E740481C1C}">
                    <a14:useLocalDpi xmlns:a14="http://schemas.microsoft.com/office/drawing/2010/main"/>
                  </a:ext>
                </a:extLst>
              </a:blip>
              <a:srcRect/>
              <a:stretch/>
            </p:blipFill>
            <p:spPr>
              <a:xfrm>
                <a:off x="10170387" y="3957925"/>
                <a:ext cx="360000" cy="360000"/>
              </a:xfrm>
              <a:prstGeom prst="rect">
                <a:avLst/>
              </a:prstGeom>
            </p:spPr>
          </p:pic>
          <p:pic>
            <p:nvPicPr>
              <p:cNvPr id="551" name="Grafik 24">
                <a:extLst>
                  <a:ext uri="{FF2B5EF4-FFF2-40B4-BE49-F238E27FC236}">
                    <a16:creationId xmlns:a16="http://schemas.microsoft.com/office/drawing/2014/main" id="{16EB307C-73E1-E2BA-055B-2719378BF1AD}"/>
                  </a:ext>
                </a:extLst>
              </p:cNvPr>
              <p:cNvPicPr>
                <a:picLocks noChangeAspect="1"/>
              </p:cNvPicPr>
              <p:nvPr/>
            </p:nvPicPr>
            <p:blipFill>
              <a:blip r:embed="rId19">
                <a:extLst>
                  <a:ext uri="{28A0092B-C50C-407E-A947-70E740481C1C}">
                    <a14:useLocalDpi xmlns:a14="http://schemas.microsoft.com/office/drawing/2010/main"/>
                  </a:ext>
                </a:extLst>
              </a:blip>
              <a:srcRect r="-2903"/>
              <a:stretch/>
            </p:blipFill>
            <p:spPr>
              <a:xfrm>
                <a:off x="11029587" y="3957925"/>
                <a:ext cx="360000" cy="360000"/>
              </a:xfrm>
              <a:prstGeom prst="rect">
                <a:avLst/>
              </a:prstGeom>
            </p:spPr>
          </p:pic>
          <p:sp>
            <p:nvSpPr>
              <p:cNvPr id="552" name="TextBox 551">
                <a:extLst>
                  <a:ext uri="{FF2B5EF4-FFF2-40B4-BE49-F238E27FC236}">
                    <a16:creationId xmlns:a16="http://schemas.microsoft.com/office/drawing/2014/main" id="{D08D04DC-0E76-F50E-F981-679F3689F752}"/>
                  </a:ext>
                </a:extLst>
              </p:cNvPr>
              <p:cNvSpPr txBox="1"/>
              <p:nvPr/>
            </p:nvSpPr>
            <p:spPr>
              <a:xfrm>
                <a:off x="11459187" y="3999425"/>
                <a:ext cx="1015700"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S-2 RGB</a:t>
                </a:r>
              </a:p>
            </p:txBody>
          </p:sp>
          <p:sp>
            <p:nvSpPr>
              <p:cNvPr id="553" name="TextBox 552">
                <a:extLst>
                  <a:ext uri="{FF2B5EF4-FFF2-40B4-BE49-F238E27FC236}">
                    <a16:creationId xmlns:a16="http://schemas.microsoft.com/office/drawing/2014/main" id="{DCE291C2-BCEE-F357-6F83-9E95946C8CC9}"/>
                  </a:ext>
                </a:extLst>
              </p:cNvPr>
              <p:cNvSpPr txBox="1"/>
              <p:nvPr/>
            </p:nvSpPr>
            <p:spPr>
              <a:xfrm>
                <a:off x="10605334" y="3999425"/>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grpSp>
          <p:nvGrpSpPr>
            <p:cNvPr id="554" name="Group 553">
              <a:extLst>
                <a:ext uri="{FF2B5EF4-FFF2-40B4-BE49-F238E27FC236}">
                  <a16:creationId xmlns:a16="http://schemas.microsoft.com/office/drawing/2014/main" id="{9DCFC874-FC98-8CC5-60DD-438D00C954B4}"/>
                </a:ext>
              </a:extLst>
            </p:cNvPr>
            <p:cNvGrpSpPr/>
            <p:nvPr/>
          </p:nvGrpSpPr>
          <p:grpSpPr>
            <a:xfrm>
              <a:off x="5321462" y="2232299"/>
              <a:ext cx="4022900" cy="360000"/>
              <a:chOff x="8451987" y="3957925"/>
              <a:chExt cx="4022900" cy="360000"/>
            </a:xfrm>
          </p:grpSpPr>
          <p:pic>
            <p:nvPicPr>
              <p:cNvPr id="555" name="Grafik 24">
                <a:extLst>
                  <a:ext uri="{FF2B5EF4-FFF2-40B4-BE49-F238E27FC236}">
                    <a16:creationId xmlns:a16="http://schemas.microsoft.com/office/drawing/2014/main" id="{F4F25803-1F06-23C8-ADE0-91B4944C68A1}"/>
                  </a:ext>
                </a:extLst>
              </p:cNvPr>
              <p:cNvPicPr>
                <a:picLocks noChangeAspect="1"/>
              </p:cNvPicPr>
              <p:nvPr/>
            </p:nvPicPr>
            <p:blipFill>
              <a:blip r:embed="rId14">
                <a:extLst>
                  <a:ext uri="{28A0092B-C50C-407E-A947-70E740481C1C}">
                    <a14:useLocalDpi xmlns:a14="http://schemas.microsoft.com/office/drawing/2010/main"/>
                  </a:ext>
                </a:extLst>
              </a:blip>
              <a:srcRect/>
              <a:stretch/>
            </p:blipFill>
            <p:spPr>
              <a:xfrm>
                <a:off x="8451987" y="3957925"/>
                <a:ext cx="360000" cy="360000"/>
              </a:xfrm>
              <a:prstGeom prst="rect">
                <a:avLst/>
              </a:prstGeom>
            </p:spPr>
          </p:pic>
          <p:pic>
            <p:nvPicPr>
              <p:cNvPr id="556" name="Grafik 24">
                <a:extLst>
                  <a:ext uri="{FF2B5EF4-FFF2-40B4-BE49-F238E27FC236}">
                    <a16:creationId xmlns:a16="http://schemas.microsoft.com/office/drawing/2014/main" id="{9305CA4B-9CC6-A14D-B115-E09BA2DC32BE}"/>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8881587" y="3957925"/>
                <a:ext cx="360000" cy="360000"/>
              </a:xfrm>
              <a:prstGeom prst="rect">
                <a:avLst/>
              </a:prstGeom>
            </p:spPr>
          </p:pic>
          <p:pic>
            <p:nvPicPr>
              <p:cNvPr id="557" name="Grafik 24">
                <a:extLst>
                  <a:ext uri="{FF2B5EF4-FFF2-40B4-BE49-F238E27FC236}">
                    <a16:creationId xmlns:a16="http://schemas.microsoft.com/office/drawing/2014/main" id="{D0DC88F5-30E6-51DD-E41D-9D4DE7E0FD35}"/>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9311187" y="3957925"/>
                <a:ext cx="360000" cy="360000"/>
              </a:xfrm>
              <a:prstGeom prst="rect">
                <a:avLst/>
              </a:prstGeom>
            </p:spPr>
          </p:pic>
          <p:pic>
            <p:nvPicPr>
              <p:cNvPr id="558" name="Grafik 24">
                <a:extLst>
                  <a:ext uri="{FF2B5EF4-FFF2-40B4-BE49-F238E27FC236}">
                    <a16:creationId xmlns:a16="http://schemas.microsoft.com/office/drawing/2014/main" id="{16E556D4-3A73-E911-1C2F-47A0B4B7D147}"/>
                  </a:ext>
                </a:extLst>
              </p:cNvPr>
              <p:cNvPicPr>
                <a:picLocks noChangeAspect="1"/>
              </p:cNvPicPr>
              <p:nvPr/>
            </p:nvPicPr>
            <p:blipFill>
              <a:blip r:embed="rId17">
                <a:extLst>
                  <a:ext uri="{28A0092B-C50C-407E-A947-70E740481C1C}">
                    <a14:useLocalDpi xmlns:a14="http://schemas.microsoft.com/office/drawing/2010/main"/>
                  </a:ext>
                </a:extLst>
              </a:blip>
              <a:srcRect/>
              <a:stretch/>
            </p:blipFill>
            <p:spPr>
              <a:xfrm>
                <a:off x="9740787" y="3957925"/>
                <a:ext cx="360000" cy="360000"/>
              </a:xfrm>
              <a:prstGeom prst="rect">
                <a:avLst/>
              </a:prstGeom>
            </p:spPr>
          </p:pic>
          <p:pic>
            <p:nvPicPr>
              <p:cNvPr id="559" name="Grafik 24">
                <a:extLst>
                  <a:ext uri="{FF2B5EF4-FFF2-40B4-BE49-F238E27FC236}">
                    <a16:creationId xmlns:a16="http://schemas.microsoft.com/office/drawing/2014/main" id="{0C6D1A0B-FEF1-6F9B-09A1-3A841FB85202}"/>
                  </a:ext>
                </a:extLst>
              </p:cNvPr>
              <p:cNvPicPr>
                <a:picLocks noChangeAspect="1"/>
              </p:cNvPicPr>
              <p:nvPr/>
            </p:nvPicPr>
            <p:blipFill>
              <a:blip r:embed="rId18">
                <a:extLst>
                  <a:ext uri="{28A0092B-C50C-407E-A947-70E740481C1C}">
                    <a14:useLocalDpi xmlns:a14="http://schemas.microsoft.com/office/drawing/2010/main"/>
                  </a:ext>
                </a:extLst>
              </a:blip>
              <a:srcRect/>
              <a:stretch/>
            </p:blipFill>
            <p:spPr>
              <a:xfrm>
                <a:off x="10170387" y="3957925"/>
                <a:ext cx="360000" cy="360000"/>
              </a:xfrm>
              <a:prstGeom prst="rect">
                <a:avLst/>
              </a:prstGeom>
            </p:spPr>
          </p:pic>
          <p:pic>
            <p:nvPicPr>
              <p:cNvPr id="560" name="Grafik 24">
                <a:extLst>
                  <a:ext uri="{FF2B5EF4-FFF2-40B4-BE49-F238E27FC236}">
                    <a16:creationId xmlns:a16="http://schemas.microsoft.com/office/drawing/2014/main" id="{7B969AAD-9B9C-3EAB-856A-87DA0C9B4FFB}"/>
                  </a:ext>
                </a:extLst>
              </p:cNvPr>
              <p:cNvPicPr>
                <a:picLocks noChangeAspect="1"/>
              </p:cNvPicPr>
              <p:nvPr/>
            </p:nvPicPr>
            <p:blipFill>
              <a:blip r:embed="rId19">
                <a:extLst>
                  <a:ext uri="{28A0092B-C50C-407E-A947-70E740481C1C}">
                    <a14:useLocalDpi xmlns:a14="http://schemas.microsoft.com/office/drawing/2010/main"/>
                  </a:ext>
                </a:extLst>
              </a:blip>
              <a:srcRect r="-2903"/>
              <a:stretch/>
            </p:blipFill>
            <p:spPr>
              <a:xfrm>
                <a:off x="11029587" y="3957925"/>
                <a:ext cx="360000" cy="360000"/>
              </a:xfrm>
              <a:prstGeom prst="rect">
                <a:avLst/>
              </a:prstGeom>
            </p:spPr>
          </p:pic>
          <p:sp>
            <p:nvSpPr>
              <p:cNvPr id="561" name="TextBox 560">
                <a:extLst>
                  <a:ext uri="{FF2B5EF4-FFF2-40B4-BE49-F238E27FC236}">
                    <a16:creationId xmlns:a16="http://schemas.microsoft.com/office/drawing/2014/main" id="{318F4B91-6BE1-91CA-68D0-81C106684B9F}"/>
                  </a:ext>
                </a:extLst>
              </p:cNvPr>
              <p:cNvSpPr txBox="1"/>
              <p:nvPr/>
            </p:nvSpPr>
            <p:spPr>
              <a:xfrm>
                <a:off x="11459187" y="3999425"/>
                <a:ext cx="1015700"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S-2 L2A</a:t>
                </a:r>
              </a:p>
            </p:txBody>
          </p:sp>
          <p:sp>
            <p:nvSpPr>
              <p:cNvPr id="562" name="TextBox 561">
                <a:extLst>
                  <a:ext uri="{FF2B5EF4-FFF2-40B4-BE49-F238E27FC236}">
                    <a16:creationId xmlns:a16="http://schemas.microsoft.com/office/drawing/2014/main" id="{E7C06948-F4AD-68A2-1A21-F6C773918C9C}"/>
                  </a:ext>
                </a:extLst>
              </p:cNvPr>
              <p:cNvSpPr txBox="1"/>
              <p:nvPr/>
            </p:nvSpPr>
            <p:spPr>
              <a:xfrm>
                <a:off x="10605334" y="3999425"/>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grpSp>
          <p:nvGrpSpPr>
            <p:cNvPr id="563" name="Group 562">
              <a:extLst>
                <a:ext uri="{FF2B5EF4-FFF2-40B4-BE49-F238E27FC236}">
                  <a16:creationId xmlns:a16="http://schemas.microsoft.com/office/drawing/2014/main" id="{07BE2FC0-C33A-6DAE-7722-B8CC862047C7}"/>
                </a:ext>
              </a:extLst>
            </p:cNvPr>
            <p:cNvGrpSpPr/>
            <p:nvPr/>
          </p:nvGrpSpPr>
          <p:grpSpPr>
            <a:xfrm>
              <a:off x="7477923" y="9752549"/>
              <a:ext cx="4112665" cy="791255"/>
              <a:chOff x="8025065" y="9856329"/>
              <a:chExt cx="4112665" cy="791255"/>
            </a:xfrm>
          </p:grpSpPr>
          <p:grpSp>
            <p:nvGrpSpPr>
              <p:cNvPr id="564" name="Group 563">
                <a:extLst>
                  <a:ext uri="{FF2B5EF4-FFF2-40B4-BE49-F238E27FC236}">
                    <a16:creationId xmlns:a16="http://schemas.microsoft.com/office/drawing/2014/main" id="{950F2009-ED3B-C8DA-5E4B-889B0B2F1A65}"/>
                  </a:ext>
                </a:extLst>
              </p:cNvPr>
              <p:cNvGrpSpPr/>
              <p:nvPr/>
            </p:nvGrpSpPr>
            <p:grpSpPr>
              <a:xfrm>
                <a:off x="8025065" y="9856329"/>
                <a:ext cx="3887582" cy="360000"/>
                <a:chOff x="3900625" y="6989750"/>
                <a:chExt cx="3887582" cy="360000"/>
              </a:xfrm>
            </p:grpSpPr>
            <p:sp>
              <p:nvSpPr>
                <p:cNvPr id="569" name="TextBox 568">
                  <a:extLst>
                    <a:ext uri="{FF2B5EF4-FFF2-40B4-BE49-F238E27FC236}">
                      <a16:creationId xmlns:a16="http://schemas.microsoft.com/office/drawing/2014/main" id="{56830237-E583-C3C9-E5B8-5364BDB5EB74}"/>
                    </a:ext>
                  </a:extLst>
                </p:cNvPr>
                <p:cNvSpPr txBox="1"/>
                <p:nvPr/>
              </p:nvSpPr>
              <p:spPr>
                <a:xfrm>
                  <a:off x="6908484" y="7031251"/>
                  <a:ext cx="879723"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Caption</a:t>
                  </a:r>
                </a:p>
              </p:txBody>
            </p:sp>
            <p:sp>
              <p:nvSpPr>
                <p:cNvPr id="570" name="TextBox 569">
                  <a:extLst>
                    <a:ext uri="{FF2B5EF4-FFF2-40B4-BE49-F238E27FC236}">
                      <a16:creationId xmlns:a16="http://schemas.microsoft.com/office/drawing/2014/main" id="{8E20DF90-967D-989B-5966-60D3E9DF1962}"/>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571" name="Rectangle 570">
                  <a:extLst>
                    <a:ext uri="{FF2B5EF4-FFF2-40B4-BE49-F238E27FC236}">
                      <a16:creationId xmlns:a16="http://schemas.microsoft.com/office/drawing/2014/main" id="{DADDD29F-88C5-350F-A037-51F31A7B8EA6}"/>
                    </a:ext>
                  </a:extLst>
                </p:cNvPr>
                <p:cNvSpPr/>
                <p:nvPr/>
              </p:nvSpPr>
              <p:spPr bwMode="auto">
                <a:xfrm>
                  <a:off x="3900625"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2" name="Rectangle 571">
                  <a:extLst>
                    <a:ext uri="{FF2B5EF4-FFF2-40B4-BE49-F238E27FC236}">
                      <a16:creationId xmlns:a16="http://schemas.microsoft.com/office/drawing/2014/main" id="{BBF054BA-FA80-36C6-1B44-5E493093E9B6}"/>
                    </a:ext>
                  </a:extLst>
                </p:cNvPr>
                <p:cNvSpPr/>
                <p:nvPr/>
              </p:nvSpPr>
              <p:spPr bwMode="auto">
                <a:xfrm>
                  <a:off x="4332533"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3" name="Rectangle 572">
                  <a:extLst>
                    <a:ext uri="{FF2B5EF4-FFF2-40B4-BE49-F238E27FC236}">
                      <a16:creationId xmlns:a16="http://schemas.microsoft.com/office/drawing/2014/main" id="{16CC4978-D94B-C629-CEF4-C8C4EC892636}"/>
                    </a:ext>
                  </a:extLst>
                </p:cNvPr>
                <p:cNvSpPr/>
                <p:nvPr/>
              </p:nvSpPr>
              <p:spPr bwMode="auto">
                <a:xfrm>
                  <a:off x="4764441"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4" name="Rectangle 573">
                  <a:extLst>
                    <a:ext uri="{FF2B5EF4-FFF2-40B4-BE49-F238E27FC236}">
                      <a16:creationId xmlns:a16="http://schemas.microsoft.com/office/drawing/2014/main" id="{DC77FAF9-D5A7-2A05-25B7-793B396F4304}"/>
                    </a:ext>
                  </a:extLst>
                </p:cNvPr>
                <p:cNvSpPr/>
                <p:nvPr/>
              </p:nvSpPr>
              <p:spPr bwMode="auto">
                <a:xfrm>
                  <a:off x="5192458"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5" name="Rectangle 574">
                  <a:extLst>
                    <a:ext uri="{FF2B5EF4-FFF2-40B4-BE49-F238E27FC236}">
                      <a16:creationId xmlns:a16="http://schemas.microsoft.com/office/drawing/2014/main" id="{F0861090-EE8E-3E91-04F4-860280F72624}"/>
                    </a:ext>
                  </a:extLst>
                </p:cNvPr>
                <p:cNvSpPr/>
                <p:nvPr/>
              </p:nvSpPr>
              <p:spPr bwMode="auto">
                <a:xfrm>
                  <a:off x="5620475"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6" name="Rectangle 575">
                  <a:extLst>
                    <a:ext uri="{FF2B5EF4-FFF2-40B4-BE49-F238E27FC236}">
                      <a16:creationId xmlns:a16="http://schemas.microsoft.com/office/drawing/2014/main" id="{08D41371-33AC-DA29-D44E-42DE126E59C6}"/>
                    </a:ext>
                  </a:extLst>
                </p:cNvPr>
                <p:cNvSpPr/>
                <p:nvPr/>
              </p:nvSpPr>
              <p:spPr bwMode="auto">
                <a:xfrm>
                  <a:off x="6476509"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65" name="Group 564">
                <a:extLst>
                  <a:ext uri="{FF2B5EF4-FFF2-40B4-BE49-F238E27FC236}">
                    <a16:creationId xmlns:a16="http://schemas.microsoft.com/office/drawing/2014/main" id="{3377DF80-2816-4E25-FB18-F5C4021990BD}"/>
                  </a:ext>
                </a:extLst>
              </p:cNvPr>
              <p:cNvGrpSpPr/>
              <p:nvPr/>
            </p:nvGrpSpPr>
            <p:grpSpPr>
              <a:xfrm>
                <a:off x="8025593" y="10287584"/>
                <a:ext cx="4112137" cy="360000"/>
                <a:chOff x="3901153" y="6989750"/>
                <a:chExt cx="4112137" cy="360000"/>
              </a:xfrm>
            </p:grpSpPr>
            <p:sp>
              <p:nvSpPr>
                <p:cNvPr id="566" name="TextBox 565">
                  <a:extLst>
                    <a:ext uri="{FF2B5EF4-FFF2-40B4-BE49-F238E27FC236}">
                      <a16:creationId xmlns:a16="http://schemas.microsoft.com/office/drawing/2014/main" id="{B62EFC66-54C0-364D-7D8F-83CBB4AAC57D}"/>
                    </a:ext>
                  </a:extLst>
                </p:cNvPr>
                <p:cNvSpPr txBox="1"/>
                <p:nvPr/>
              </p:nvSpPr>
              <p:spPr>
                <a:xfrm>
                  <a:off x="6908484" y="7031251"/>
                  <a:ext cx="1104806"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Coords</a:t>
                  </a:r>
                </a:p>
              </p:txBody>
            </p:sp>
            <p:sp>
              <p:nvSpPr>
                <p:cNvPr id="567" name="Rectangle 566">
                  <a:extLst>
                    <a:ext uri="{FF2B5EF4-FFF2-40B4-BE49-F238E27FC236}">
                      <a16:creationId xmlns:a16="http://schemas.microsoft.com/office/drawing/2014/main" id="{97DB514B-E560-9CB2-F329-334E33F4C633}"/>
                    </a:ext>
                  </a:extLst>
                </p:cNvPr>
                <p:cNvSpPr/>
                <p:nvPr/>
              </p:nvSpPr>
              <p:spPr bwMode="auto">
                <a:xfrm>
                  <a:off x="3901153" y="6989750"/>
                  <a:ext cx="360000" cy="360000"/>
                </a:xfrm>
                <a:prstGeom prst="rect">
                  <a:avLst/>
                </a:prstGeom>
                <a:solidFill>
                  <a:srgbClr val="F1C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68" name="Rectangle 567">
                  <a:extLst>
                    <a:ext uri="{FF2B5EF4-FFF2-40B4-BE49-F238E27FC236}">
                      <a16:creationId xmlns:a16="http://schemas.microsoft.com/office/drawing/2014/main" id="{B4D6D6C1-9F88-927A-6A19-44CCD2EEBE2B}"/>
                    </a:ext>
                  </a:extLst>
                </p:cNvPr>
                <p:cNvSpPr/>
                <p:nvPr/>
              </p:nvSpPr>
              <p:spPr bwMode="auto">
                <a:xfrm>
                  <a:off x="4329170" y="6989750"/>
                  <a:ext cx="360000" cy="360000"/>
                </a:xfrm>
                <a:prstGeom prst="rect">
                  <a:avLst/>
                </a:prstGeom>
                <a:solidFill>
                  <a:srgbClr val="F1C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cxnSp>
          <p:nvCxnSpPr>
            <p:cNvPr id="577" name="Straight Connector 576">
              <a:extLst>
                <a:ext uri="{FF2B5EF4-FFF2-40B4-BE49-F238E27FC236}">
                  <a16:creationId xmlns:a16="http://schemas.microsoft.com/office/drawing/2014/main" id="{D17EE332-D3DD-F122-0461-D915D7D2960F}"/>
                </a:ext>
              </a:extLst>
            </p:cNvPr>
            <p:cNvCxnSpPr>
              <a:cxnSpLocks/>
            </p:cNvCxnSpPr>
            <p:nvPr/>
          </p:nvCxnSpPr>
          <p:spPr bwMode="auto">
            <a:xfrm>
              <a:off x="4694760" y="1382147"/>
              <a:ext cx="0" cy="4255383"/>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78" name="Trapezium 577">
              <a:extLst>
                <a:ext uri="{FF2B5EF4-FFF2-40B4-BE49-F238E27FC236}">
                  <a16:creationId xmlns:a16="http://schemas.microsoft.com/office/drawing/2014/main" id="{0DB1B50D-73FC-9DB2-FB16-95F50A574A4C}"/>
                </a:ext>
              </a:extLst>
            </p:cNvPr>
            <p:cNvSpPr/>
            <p:nvPr/>
          </p:nvSpPr>
          <p:spPr bwMode="auto">
            <a:xfrm rot="5400000">
              <a:off x="4958513" y="6279946"/>
              <a:ext cx="2519176" cy="1793278"/>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cs typeface="Arial" panose="020B0604020202020204" pitchFamily="34" charset="0"/>
                </a:rPr>
                <a:t>Image Token-ization</a:t>
              </a:r>
            </a:p>
          </p:txBody>
        </p:sp>
        <p:grpSp>
          <p:nvGrpSpPr>
            <p:cNvPr id="579" name="Group 578">
              <a:extLst>
                <a:ext uri="{FF2B5EF4-FFF2-40B4-BE49-F238E27FC236}">
                  <a16:creationId xmlns:a16="http://schemas.microsoft.com/office/drawing/2014/main" id="{4C9899D3-2CA8-43F0-916C-49143EA98799}"/>
                </a:ext>
              </a:extLst>
            </p:cNvPr>
            <p:cNvGrpSpPr/>
            <p:nvPr/>
          </p:nvGrpSpPr>
          <p:grpSpPr>
            <a:xfrm>
              <a:off x="7477923" y="5934708"/>
              <a:ext cx="3956827" cy="2482416"/>
              <a:chOff x="7754504" y="4994209"/>
              <a:chExt cx="3956827" cy="2482416"/>
            </a:xfrm>
          </p:grpSpPr>
          <p:grpSp>
            <p:nvGrpSpPr>
              <p:cNvPr id="580" name="Group 579">
                <a:extLst>
                  <a:ext uri="{FF2B5EF4-FFF2-40B4-BE49-F238E27FC236}">
                    <a16:creationId xmlns:a16="http://schemas.microsoft.com/office/drawing/2014/main" id="{10571881-5E03-D968-5D5F-C74EF579115E}"/>
                  </a:ext>
                </a:extLst>
              </p:cNvPr>
              <p:cNvGrpSpPr/>
              <p:nvPr/>
            </p:nvGrpSpPr>
            <p:grpSpPr>
              <a:xfrm>
                <a:off x="7754504" y="4994209"/>
                <a:ext cx="3956827" cy="360000"/>
                <a:chOff x="3900625" y="6989750"/>
                <a:chExt cx="3956827" cy="360000"/>
              </a:xfrm>
            </p:grpSpPr>
            <p:sp>
              <p:nvSpPr>
                <p:cNvPr id="626" name="TextBox 625">
                  <a:extLst>
                    <a:ext uri="{FF2B5EF4-FFF2-40B4-BE49-F238E27FC236}">
                      <a16:creationId xmlns:a16="http://schemas.microsoft.com/office/drawing/2014/main" id="{0C7983D8-8793-AB16-04EF-8834D76FD07F}"/>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S-2 L2A</a:t>
                  </a:r>
                </a:p>
              </p:txBody>
            </p:sp>
            <p:sp>
              <p:nvSpPr>
                <p:cNvPr id="627" name="TextBox 626">
                  <a:extLst>
                    <a:ext uri="{FF2B5EF4-FFF2-40B4-BE49-F238E27FC236}">
                      <a16:creationId xmlns:a16="http://schemas.microsoft.com/office/drawing/2014/main" id="{78C7702E-D8C2-F397-E7D1-E5555F028D8D}"/>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628" name="Rectangle 627">
                  <a:extLst>
                    <a:ext uri="{FF2B5EF4-FFF2-40B4-BE49-F238E27FC236}">
                      <a16:creationId xmlns:a16="http://schemas.microsoft.com/office/drawing/2014/main" id="{AB30BF94-495C-2DD4-2A18-FCF929D0D855}"/>
                    </a:ext>
                  </a:extLst>
                </p:cNvPr>
                <p:cNvSpPr/>
                <p:nvPr/>
              </p:nvSpPr>
              <p:spPr bwMode="auto">
                <a:xfrm>
                  <a:off x="3900625"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29" name="Rectangle 628">
                  <a:extLst>
                    <a:ext uri="{FF2B5EF4-FFF2-40B4-BE49-F238E27FC236}">
                      <a16:creationId xmlns:a16="http://schemas.microsoft.com/office/drawing/2014/main" id="{0CD9F640-48A1-9C25-7CFA-8FEA8805EED3}"/>
                    </a:ext>
                  </a:extLst>
                </p:cNvPr>
                <p:cNvSpPr/>
                <p:nvPr/>
              </p:nvSpPr>
              <p:spPr bwMode="auto">
                <a:xfrm>
                  <a:off x="4332533"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30" name="Rectangle 629">
                  <a:extLst>
                    <a:ext uri="{FF2B5EF4-FFF2-40B4-BE49-F238E27FC236}">
                      <a16:creationId xmlns:a16="http://schemas.microsoft.com/office/drawing/2014/main" id="{6663D285-F9DD-F5BE-AC92-F98C16BD5A02}"/>
                    </a:ext>
                  </a:extLst>
                </p:cNvPr>
                <p:cNvSpPr/>
                <p:nvPr/>
              </p:nvSpPr>
              <p:spPr bwMode="auto">
                <a:xfrm>
                  <a:off x="4764441"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31" name="Rectangle 630">
                  <a:extLst>
                    <a:ext uri="{FF2B5EF4-FFF2-40B4-BE49-F238E27FC236}">
                      <a16:creationId xmlns:a16="http://schemas.microsoft.com/office/drawing/2014/main" id="{E69B116A-F80F-4BC2-1182-CA40D4385D4C}"/>
                    </a:ext>
                  </a:extLst>
                </p:cNvPr>
                <p:cNvSpPr/>
                <p:nvPr/>
              </p:nvSpPr>
              <p:spPr bwMode="auto">
                <a:xfrm>
                  <a:off x="5192458"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32" name="Rectangle 631">
                  <a:extLst>
                    <a:ext uri="{FF2B5EF4-FFF2-40B4-BE49-F238E27FC236}">
                      <a16:creationId xmlns:a16="http://schemas.microsoft.com/office/drawing/2014/main" id="{4C39C852-42B0-ED55-B091-2FA8E51A0FDF}"/>
                    </a:ext>
                  </a:extLst>
                </p:cNvPr>
                <p:cNvSpPr/>
                <p:nvPr/>
              </p:nvSpPr>
              <p:spPr bwMode="auto">
                <a:xfrm>
                  <a:off x="5620475"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33" name="Rectangle 632">
                  <a:extLst>
                    <a:ext uri="{FF2B5EF4-FFF2-40B4-BE49-F238E27FC236}">
                      <a16:creationId xmlns:a16="http://schemas.microsoft.com/office/drawing/2014/main" id="{D5D6D5D6-3BAF-E992-9225-F664A60E6690}"/>
                    </a:ext>
                  </a:extLst>
                </p:cNvPr>
                <p:cNvSpPr/>
                <p:nvPr/>
              </p:nvSpPr>
              <p:spPr bwMode="auto">
                <a:xfrm>
                  <a:off x="6476509"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81" name="Group 580">
                <a:extLst>
                  <a:ext uri="{FF2B5EF4-FFF2-40B4-BE49-F238E27FC236}">
                    <a16:creationId xmlns:a16="http://schemas.microsoft.com/office/drawing/2014/main" id="{37B91553-461A-C2F3-689E-FE4ED3E31D99}"/>
                  </a:ext>
                </a:extLst>
              </p:cNvPr>
              <p:cNvGrpSpPr/>
              <p:nvPr/>
            </p:nvGrpSpPr>
            <p:grpSpPr>
              <a:xfrm>
                <a:off x="7754504" y="5418692"/>
                <a:ext cx="3956827" cy="360000"/>
                <a:chOff x="3900625" y="6989750"/>
                <a:chExt cx="3956827" cy="360000"/>
              </a:xfrm>
            </p:grpSpPr>
            <p:sp>
              <p:nvSpPr>
                <p:cNvPr id="618" name="TextBox 617">
                  <a:extLst>
                    <a:ext uri="{FF2B5EF4-FFF2-40B4-BE49-F238E27FC236}">
                      <a16:creationId xmlns:a16="http://schemas.microsoft.com/office/drawing/2014/main" id="{C8C19428-90BF-C9E1-E7A8-1182CAF9BCC8}"/>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S-1 GRD</a:t>
                  </a:r>
                </a:p>
              </p:txBody>
            </p:sp>
            <p:sp>
              <p:nvSpPr>
                <p:cNvPr id="619" name="TextBox 618">
                  <a:extLst>
                    <a:ext uri="{FF2B5EF4-FFF2-40B4-BE49-F238E27FC236}">
                      <a16:creationId xmlns:a16="http://schemas.microsoft.com/office/drawing/2014/main" id="{7FE4E8B5-7E11-5324-5A73-DA4C544B642B}"/>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620" name="Rectangle 619">
                  <a:extLst>
                    <a:ext uri="{FF2B5EF4-FFF2-40B4-BE49-F238E27FC236}">
                      <a16:creationId xmlns:a16="http://schemas.microsoft.com/office/drawing/2014/main" id="{06309B0D-C8A7-AD4C-2B5C-0522E55A9A32}"/>
                    </a:ext>
                  </a:extLst>
                </p:cNvPr>
                <p:cNvSpPr/>
                <p:nvPr/>
              </p:nvSpPr>
              <p:spPr bwMode="auto">
                <a:xfrm>
                  <a:off x="3900625"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21" name="Rectangle 620">
                  <a:extLst>
                    <a:ext uri="{FF2B5EF4-FFF2-40B4-BE49-F238E27FC236}">
                      <a16:creationId xmlns:a16="http://schemas.microsoft.com/office/drawing/2014/main" id="{4CD0CE1B-4A1D-FFFB-4626-AC7C88B7A6C4}"/>
                    </a:ext>
                  </a:extLst>
                </p:cNvPr>
                <p:cNvSpPr/>
                <p:nvPr/>
              </p:nvSpPr>
              <p:spPr bwMode="auto">
                <a:xfrm>
                  <a:off x="4332533"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22" name="Rectangle 621">
                  <a:extLst>
                    <a:ext uri="{FF2B5EF4-FFF2-40B4-BE49-F238E27FC236}">
                      <a16:creationId xmlns:a16="http://schemas.microsoft.com/office/drawing/2014/main" id="{1AF19795-85F2-BE94-04C2-6198513F0E96}"/>
                    </a:ext>
                  </a:extLst>
                </p:cNvPr>
                <p:cNvSpPr/>
                <p:nvPr/>
              </p:nvSpPr>
              <p:spPr bwMode="auto">
                <a:xfrm>
                  <a:off x="4764441"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23" name="Rectangle 622">
                  <a:extLst>
                    <a:ext uri="{FF2B5EF4-FFF2-40B4-BE49-F238E27FC236}">
                      <a16:creationId xmlns:a16="http://schemas.microsoft.com/office/drawing/2014/main" id="{8DBF967E-E2B2-8A5A-1DDB-879C4F8817BC}"/>
                    </a:ext>
                  </a:extLst>
                </p:cNvPr>
                <p:cNvSpPr/>
                <p:nvPr/>
              </p:nvSpPr>
              <p:spPr bwMode="auto">
                <a:xfrm>
                  <a:off x="5192458"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24" name="Rectangle 623">
                  <a:extLst>
                    <a:ext uri="{FF2B5EF4-FFF2-40B4-BE49-F238E27FC236}">
                      <a16:creationId xmlns:a16="http://schemas.microsoft.com/office/drawing/2014/main" id="{999F501B-F58A-A97B-B40B-364B4BE42542}"/>
                    </a:ext>
                  </a:extLst>
                </p:cNvPr>
                <p:cNvSpPr/>
                <p:nvPr/>
              </p:nvSpPr>
              <p:spPr bwMode="auto">
                <a:xfrm>
                  <a:off x="5620475"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25" name="Rectangle 624">
                  <a:extLst>
                    <a:ext uri="{FF2B5EF4-FFF2-40B4-BE49-F238E27FC236}">
                      <a16:creationId xmlns:a16="http://schemas.microsoft.com/office/drawing/2014/main" id="{84BE0709-1EA9-9FCE-28C8-F7E20783B544}"/>
                    </a:ext>
                  </a:extLst>
                </p:cNvPr>
                <p:cNvSpPr/>
                <p:nvPr/>
              </p:nvSpPr>
              <p:spPr bwMode="auto">
                <a:xfrm>
                  <a:off x="6476509"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82" name="Group 581">
                <a:extLst>
                  <a:ext uri="{FF2B5EF4-FFF2-40B4-BE49-F238E27FC236}">
                    <a16:creationId xmlns:a16="http://schemas.microsoft.com/office/drawing/2014/main" id="{3784A952-2C42-E6F1-45ED-DFF52EC0CEE0}"/>
                  </a:ext>
                </a:extLst>
              </p:cNvPr>
              <p:cNvGrpSpPr/>
              <p:nvPr/>
            </p:nvGrpSpPr>
            <p:grpSpPr>
              <a:xfrm>
                <a:off x="7754504" y="5843175"/>
                <a:ext cx="3956827" cy="360000"/>
                <a:chOff x="3900625" y="6989750"/>
                <a:chExt cx="3956827" cy="360000"/>
              </a:xfrm>
            </p:grpSpPr>
            <p:sp>
              <p:nvSpPr>
                <p:cNvPr id="610" name="TextBox 609">
                  <a:extLst>
                    <a:ext uri="{FF2B5EF4-FFF2-40B4-BE49-F238E27FC236}">
                      <a16:creationId xmlns:a16="http://schemas.microsoft.com/office/drawing/2014/main" id="{7F6D50D4-0FDF-4649-D0AC-1D6FD6BB485C}"/>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S-1 RTC</a:t>
                  </a:r>
                </a:p>
              </p:txBody>
            </p:sp>
            <p:sp>
              <p:nvSpPr>
                <p:cNvPr id="611" name="TextBox 610">
                  <a:extLst>
                    <a:ext uri="{FF2B5EF4-FFF2-40B4-BE49-F238E27FC236}">
                      <a16:creationId xmlns:a16="http://schemas.microsoft.com/office/drawing/2014/main" id="{E047CBDE-7B96-35C3-5F6F-01DB2CFA0907}"/>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612" name="Rectangle 611">
                  <a:extLst>
                    <a:ext uri="{FF2B5EF4-FFF2-40B4-BE49-F238E27FC236}">
                      <a16:creationId xmlns:a16="http://schemas.microsoft.com/office/drawing/2014/main" id="{9D27DEE4-D317-F7FD-C67B-DD37258E5739}"/>
                    </a:ext>
                  </a:extLst>
                </p:cNvPr>
                <p:cNvSpPr/>
                <p:nvPr/>
              </p:nvSpPr>
              <p:spPr bwMode="auto">
                <a:xfrm>
                  <a:off x="3900625"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13" name="Rectangle 612">
                  <a:extLst>
                    <a:ext uri="{FF2B5EF4-FFF2-40B4-BE49-F238E27FC236}">
                      <a16:creationId xmlns:a16="http://schemas.microsoft.com/office/drawing/2014/main" id="{4F7CA2C9-9A02-ED21-C757-B0FD62FCD2F2}"/>
                    </a:ext>
                  </a:extLst>
                </p:cNvPr>
                <p:cNvSpPr/>
                <p:nvPr/>
              </p:nvSpPr>
              <p:spPr bwMode="auto">
                <a:xfrm>
                  <a:off x="4332533"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14" name="Rectangle 613">
                  <a:extLst>
                    <a:ext uri="{FF2B5EF4-FFF2-40B4-BE49-F238E27FC236}">
                      <a16:creationId xmlns:a16="http://schemas.microsoft.com/office/drawing/2014/main" id="{CFDD32B6-2005-07E0-B436-88A7857BF6B6}"/>
                    </a:ext>
                  </a:extLst>
                </p:cNvPr>
                <p:cNvSpPr/>
                <p:nvPr/>
              </p:nvSpPr>
              <p:spPr bwMode="auto">
                <a:xfrm>
                  <a:off x="4764441"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15" name="Rectangle 614">
                  <a:extLst>
                    <a:ext uri="{FF2B5EF4-FFF2-40B4-BE49-F238E27FC236}">
                      <a16:creationId xmlns:a16="http://schemas.microsoft.com/office/drawing/2014/main" id="{1CE1E8E3-9060-4024-1C53-6EE350751F7A}"/>
                    </a:ext>
                  </a:extLst>
                </p:cNvPr>
                <p:cNvSpPr/>
                <p:nvPr/>
              </p:nvSpPr>
              <p:spPr bwMode="auto">
                <a:xfrm>
                  <a:off x="5192458"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16" name="Rectangle 615">
                  <a:extLst>
                    <a:ext uri="{FF2B5EF4-FFF2-40B4-BE49-F238E27FC236}">
                      <a16:creationId xmlns:a16="http://schemas.microsoft.com/office/drawing/2014/main" id="{AF5904F3-03E7-B168-51F2-05D15425F277}"/>
                    </a:ext>
                  </a:extLst>
                </p:cNvPr>
                <p:cNvSpPr/>
                <p:nvPr/>
              </p:nvSpPr>
              <p:spPr bwMode="auto">
                <a:xfrm>
                  <a:off x="5620475"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17" name="Rectangle 616">
                  <a:extLst>
                    <a:ext uri="{FF2B5EF4-FFF2-40B4-BE49-F238E27FC236}">
                      <a16:creationId xmlns:a16="http://schemas.microsoft.com/office/drawing/2014/main" id="{2204BADB-9AF3-3603-6989-440150C45BE3}"/>
                    </a:ext>
                  </a:extLst>
                </p:cNvPr>
                <p:cNvSpPr/>
                <p:nvPr/>
              </p:nvSpPr>
              <p:spPr bwMode="auto">
                <a:xfrm>
                  <a:off x="6476509"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83" name="Group 582">
                <a:extLst>
                  <a:ext uri="{FF2B5EF4-FFF2-40B4-BE49-F238E27FC236}">
                    <a16:creationId xmlns:a16="http://schemas.microsoft.com/office/drawing/2014/main" id="{1CC56B51-AAEE-4D15-4F72-68E96736A0D5}"/>
                  </a:ext>
                </a:extLst>
              </p:cNvPr>
              <p:cNvGrpSpPr/>
              <p:nvPr/>
            </p:nvGrpSpPr>
            <p:grpSpPr>
              <a:xfrm>
                <a:off x="7754504" y="6267658"/>
                <a:ext cx="3956827" cy="360000"/>
                <a:chOff x="3900625" y="6989750"/>
                <a:chExt cx="3956827" cy="360000"/>
              </a:xfrm>
            </p:grpSpPr>
            <p:sp>
              <p:nvSpPr>
                <p:cNvPr id="602" name="TextBox 601">
                  <a:extLst>
                    <a:ext uri="{FF2B5EF4-FFF2-40B4-BE49-F238E27FC236}">
                      <a16:creationId xmlns:a16="http://schemas.microsoft.com/office/drawing/2014/main" id="{C23B1092-B6E4-0889-9EE8-04E3B4966FC6}"/>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DEM</a:t>
                  </a:r>
                </a:p>
              </p:txBody>
            </p:sp>
            <p:sp>
              <p:nvSpPr>
                <p:cNvPr id="603" name="TextBox 602">
                  <a:extLst>
                    <a:ext uri="{FF2B5EF4-FFF2-40B4-BE49-F238E27FC236}">
                      <a16:creationId xmlns:a16="http://schemas.microsoft.com/office/drawing/2014/main" id="{5163A041-674F-DC7D-030D-601B1C634497}"/>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604" name="Rectangle 603">
                  <a:extLst>
                    <a:ext uri="{FF2B5EF4-FFF2-40B4-BE49-F238E27FC236}">
                      <a16:creationId xmlns:a16="http://schemas.microsoft.com/office/drawing/2014/main" id="{0C43CC63-DF5F-92C7-0A0A-060D5200C885}"/>
                    </a:ext>
                  </a:extLst>
                </p:cNvPr>
                <p:cNvSpPr/>
                <p:nvPr/>
              </p:nvSpPr>
              <p:spPr bwMode="auto">
                <a:xfrm>
                  <a:off x="3900625"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5" name="Rectangle 604">
                  <a:extLst>
                    <a:ext uri="{FF2B5EF4-FFF2-40B4-BE49-F238E27FC236}">
                      <a16:creationId xmlns:a16="http://schemas.microsoft.com/office/drawing/2014/main" id="{E9073BC0-E6F4-24A1-9081-59ADE96F73FE}"/>
                    </a:ext>
                  </a:extLst>
                </p:cNvPr>
                <p:cNvSpPr/>
                <p:nvPr/>
              </p:nvSpPr>
              <p:spPr bwMode="auto">
                <a:xfrm>
                  <a:off x="4332533"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6" name="Rectangle 605">
                  <a:extLst>
                    <a:ext uri="{FF2B5EF4-FFF2-40B4-BE49-F238E27FC236}">
                      <a16:creationId xmlns:a16="http://schemas.microsoft.com/office/drawing/2014/main" id="{5C3EE8F8-1BA8-2308-CAFD-2CEA42D3B9A3}"/>
                    </a:ext>
                  </a:extLst>
                </p:cNvPr>
                <p:cNvSpPr/>
                <p:nvPr/>
              </p:nvSpPr>
              <p:spPr bwMode="auto">
                <a:xfrm>
                  <a:off x="4764441"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7" name="Rectangle 606">
                  <a:extLst>
                    <a:ext uri="{FF2B5EF4-FFF2-40B4-BE49-F238E27FC236}">
                      <a16:creationId xmlns:a16="http://schemas.microsoft.com/office/drawing/2014/main" id="{31031460-97AB-F3E7-561A-E2275C6E8933}"/>
                    </a:ext>
                  </a:extLst>
                </p:cNvPr>
                <p:cNvSpPr/>
                <p:nvPr/>
              </p:nvSpPr>
              <p:spPr bwMode="auto">
                <a:xfrm>
                  <a:off x="5192458"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8" name="Rectangle 607">
                  <a:extLst>
                    <a:ext uri="{FF2B5EF4-FFF2-40B4-BE49-F238E27FC236}">
                      <a16:creationId xmlns:a16="http://schemas.microsoft.com/office/drawing/2014/main" id="{C0EB5FCE-FCEA-D895-F076-0E9AB113EA14}"/>
                    </a:ext>
                  </a:extLst>
                </p:cNvPr>
                <p:cNvSpPr/>
                <p:nvPr/>
              </p:nvSpPr>
              <p:spPr bwMode="auto">
                <a:xfrm>
                  <a:off x="5620475"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9" name="Rectangle 608">
                  <a:extLst>
                    <a:ext uri="{FF2B5EF4-FFF2-40B4-BE49-F238E27FC236}">
                      <a16:creationId xmlns:a16="http://schemas.microsoft.com/office/drawing/2014/main" id="{CA37A2B5-F628-EF53-BAE2-E4BA9FC8E8DC}"/>
                    </a:ext>
                  </a:extLst>
                </p:cNvPr>
                <p:cNvSpPr/>
                <p:nvPr/>
              </p:nvSpPr>
              <p:spPr bwMode="auto">
                <a:xfrm>
                  <a:off x="6476509"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84" name="Group 583">
                <a:extLst>
                  <a:ext uri="{FF2B5EF4-FFF2-40B4-BE49-F238E27FC236}">
                    <a16:creationId xmlns:a16="http://schemas.microsoft.com/office/drawing/2014/main" id="{F5EAC3E1-AA31-5EAA-E0A4-988FDA8FEF09}"/>
                  </a:ext>
                </a:extLst>
              </p:cNvPr>
              <p:cNvGrpSpPr/>
              <p:nvPr/>
            </p:nvGrpSpPr>
            <p:grpSpPr>
              <a:xfrm>
                <a:off x="7754504" y="7116625"/>
                <a:ext cx="3956827" cy="360000"/>
                <a:chOff x="3900625" y="6989750"/>
                <a:chExt cx="3956827" cy="360000"/>
              </a:xfrm>
            </p:grpSpPr>
            <p:sp>
              <p:nvSpPr>
                <p:cNvPr id="594" name="TextBox 593">
                  <a:extLst>
                    <a:ext uri="{FF2B5EF4-FFF2-40B4-BE49-F238E27FC236}">
                      <a16:creationId xmlns:a16="http://schemas.microsoft.com/office/drawing/2014/main" id="{517198CE-2490-FF6B-F343-67386E9BFF68}"/>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LULC</a:t>
                  </a:r>
                </a:p>
              </p:txBody>
            </p:sp>
            <p:sp>
              <p:nvSpPr>
                <p:cNvPr id="595" name="TextBox 594">
                  <a:extLst>
                    <a:ext uri="{FF2B5EF4-FFF2-40B4-BE49-F238E27FC236}">
                      <a16:creationId xmlns:a16="http://schemas.microsoft.com/office/drawing/2014/main" id="{9A4606B7-6362-DD8B-9350-16547C658148}"/>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596" name="Rectangle 595">
                  <a:extLst>
                    <a:ext uri="{FF2B5EF4-FFF2-40B4-BE49-F238E27FC236}">
                      <a16:creationId xmlns:a16="http://schemas.microsoft.com/office/drawing/2014/main" id="{6974FD37-298F-5A76-3BAA-E695B0B3E698}"/>
                    </a:ext>
                  </a:extLst>
                </p:cNvPr>
                <p:cNvSpPr/>
                <p:nvPr/>
              </p:nvSpPr>
              <p:spPr bwMode="auto">
                <a:xfrm>
                  <a:off x="3900625"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7" name="Rectangle 596">
                  <a:extLst>
                    <a:ext uri="{FF2B5EF4-FFF2-40B4-BE49-F238E27FC236}">
                      <a16:creationId xmlns:a16="http://schemas.microsoft.com/office/drawing/2014/main" id="{3330E849-0AA2-D478-C718-47053CFED3F5}"/>
                    </a:ext>
                  </a:extLst>
                </p:cNvPr>
                <p:cNvSpPr/>
                <p:nvPr/>
              </p:nvSpPr>
              <p:spPr bwMode="auto">
                <a:xfrm>
                  <a:off x="4332533"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8" name="Rectangle 597">
                  <a:extLst>
                    <a:ext uri="{FF2B5EF4-FFF2-40B4-BE49-F238E27FC236}">
                      <a16:creationId xmlns:a16="http://schemas.microsoft.com/office/drawing/2014/main" id="{DE23B449-572E-1C1C-4602-76642F9B7862}"/>
                    </a:ext>
                  </a:extLst>
                </p:cNvPr>
                <p:cNvSpPr/>
                <p:nvPr/>
              </p:nvSpPr>
              <p:spPr bwMode="auto">
                <a:xfrm>
                  <a:off x="4764441"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9" name="Rectangle 598">
                  <a:extLst>
                    <a:ext uri="{FF2B5EF4-FFF2-40B4-BE49-F238E27FC236}">
                      <a16:creationId xmlns:a16="http://schemas.microsoft.com/office/drawing/2014/main" id="{B2C6A3BB-3796-6F19-8D28-3FFD65F8F427}"/>
                    </a:ext>
                  </a:extLst>
                </p:cNvPr>
                <p:cNvSpPr/>
                <p:nvPr/>
              </p:nvSpPr>
              <p:spPr bwMode="auto">
                <a:xfrm>
                  <a:off x="5192458"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0" name="Rectangle 599">
                  <a:extLst>
                    <a:ext uri="{FF2B5EF4-FFF2-40B4-BE49-F238E27FC236}">
                      <a16:creationId xmlns:a16="http://schemas.microsoft.com/office/drawing/2014/main" id="{9E4EA098-3413-692B-DA38-91B1929D6400}"/>
                    </a:ext>
                  </a:extLst>
                </p:cNvPr>
                <p:cNvSpPr/>
                <p:nvPr/>
              </p:nvSpPr>
              <p:spPr bwMode="auto">
                <a:xfrm>
                  <a:off x="5620475"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1" name="Rectangle 600">
                  <a:extLst>
                    <a:ext uri="{FF2B5EF4-FFF2-40B4-BE49-F238E27FC236}">
                      <a16:creationId xmlns:a16="http://schemas.microsoft.com/office/drawing/2014/main" id="{99219121-B14B-AF73-769C-42925DB84697}"/>
                    </a:ext>
                  </a:extLst>
                </p:cNvPr>
                <p:cNvSpPr/>
                <p:nvPr/>
              </p:nvSpPr>
              <p:spPr bwMode="auto">
                <a:xfrm>
                  <a:off x="6476509"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85" name="Group 584">
                <a:extLst>
                  <a:ext uri="{FF2B5EF4-FFF2-40B4-BE49-F238E27FC236}">
                    <a16:creationId xmlns:a16="http://schemas.microsoft.com/office/drawing/2014/main" id="{CADCDA49-A281-78E1-82DF-FAF83F8576BB}"/>
                  </a:ext>
                </a:extLst>
              </p:cNvPr>
              <p:cNvGrpSpPr/>
              <p:nvPr/>
            </p:nvGrpSpPr>
            <p:grpSpPr>
              <a:xfrm>
                <a:off x="7754504" y="6692141"/>
                <a:ext cx="3956827" cy="360000"/>
                <a:chOff x="3900625" y="6989750"/>
                <a:chExt cx="3956827" cy="360000"/>
              </a:xfrm>
            </p:grpSpPr>
            <p:sp>
              <p:nvSpPr>
                <p:cNvPr id="586" name="TextBox 585">
                  <a:extLst>
                    <a:ext uri="{FF2B5EF4-FFF2-40B4-BE49-F238E27FC236}">
                      <a16:creationId xmlns:a16="http://schemas.microsoft.com/office/drawing/2014/main" id="{215680B4-6876-256F-2EB6-2548F4C85BAD}"/>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NDVI</a:t>
                  </a:r>
                </a:p>
              </p:txBody>
            </p:sp>
            <p:sp>
              <p:nvSpPr>
                <p:cNvPr id="587" name="TextBox 586">
                  <a:extLst>
                    <a:ext uri="{FF2B5EF4-FFF2-40B4-BE49-F238E27FC236}">
                      <a16:creationId xmlns:a16="http://schemas.microsoft.com/office/drawing/2014/main" id="{C607BE81-190E-A75B-85EF-B010B43F5BCE}"/>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588" name="Rectangle 587">
                  <a:extLst>
                    <a:ext uri="{FF2B5EF4-FFF2-40B4-BE49-F238E27FC236}">
                      <a16:creationId xmlns:a16="http://schemas.microsoft.com/office/drawing/2014/main" id="{FAC55B32-C2B6-9D6C-5E62-E2A63282E454}"/>
                    </a:ext>
                  </a:extLst>
                </p:cNvPr>
                <p:cNvSpPr/>
                <p:nvPr/>
              </p:nvSpPr>
              <p:spPr bwMode="auto">
                <a:xfrm>
                  <a:off x="3900625"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89" name="Rectangle 588">
                  <a:extLst>
                    <a:ext uri="{FF2B5EF4-FFF2-40B4-BE49-F238E27FC236}">
                      <a16:creationId xmlns:a16="http://schemas.microsoft.com/office/drawing/2014/main" id="{0F64280E-230D-30EA-D2A3-AE10FBC9DFD1}"/>
                    </a:ext>
                  </a:extLst>
                </p:cNvPr>
                <p:cNvSpPr/>
                <p:nvPr/>
              </p:nvSpPr>
              <p:spPr bwMode="auto">
                <a:xfrm>
                  <a:off x="4332533"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0" name="Rectangle 589">
                  <a:extLst>
                    <a:ext uri="{FF2B5EF4-FFF2-40B4-BE49-F238E27FC236}">
                      <a16:creationId xmlns:a16="http://schemas.microsoft.com/office/drawing/2014/main" id="{C8803EA9-4963-8AB4-15FB-E681DD67D281}"/>
                    </a:ext>
                  </a:extLst>
                </p:cNvPr>
                <p:cNvSpPr/>
                <p:nvPr/>
              </p:nvSpPr>
              <p:spPr bwMode="auto">
                <a:xfrm>
                  <a:off x="4764441"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1" name="Rectangle 590">
                  <a:extLst>
                    <a:ext uri="{FF2B5EF4-FFF2-40B4-BE49-F238E27FC236}">
                      <a16:creationId xmlns:a16="http://schemas.microsoft.com/office/drawing/2014/main" id="{9A581DCC-4011-1FAF-0AC2-8B5668293C1E}"/>
                    </a:ext>
                  </a:extLst>
                </p:cNvPr>
                <p:cNvSpPr/>
                <p:nvPr/>
              </p:nvSpPr>
              <p:spPr bwMode="auto">
                <a:xfrm>
                  <a:off x="5192458"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2" name="Rectangle 591">
                  <a:extLst>
                    <a:ext uri="{FF2B5EF4-FFF2-40B4-BE49-F238E27FC236}">
                      <a16:creationId xmlns:a16="http://schemas.microsoft.com/office/drawing/2014/main" id="{7339E2B1-4C6B-8A46-648A-8C3CB94699E7}"/>
                    </a:ext>
                  </a:extLst>
                </p:cNvPr>
                <p:cNvSpPr/>
                <p:nvPr/>
              </p:nvSpPr>
              <p:spPr bwMode="auto">
                <a:xfrm>
                  <a:off x="5620475"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3" name="Rectangle 592">
                  <a:extLst>
                    <a:ext uri="{FF2B5EF4-FFF2-40B4-BE49-F238E27FC236}">
                      <a16:creationId xmlns:a16="http://schemas.microsoft.com/office/drawing/2014/main" id="{9DB8F436-4E0B-85D3-C107-0AF2DB1DD157}"/>
                    </a:ext>
                  </a:extLst>
                </p:cNvPr>
                <p:cNvSpPr/>
                <p:nvPr/>
              </p:nvSpPr>
              <p:spPr bwMode="auto">
                <a:xfrm>
                  <a:off x="6476509"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sp>
          <p:nvSpPr>
            <p:cNvPr id="634" name="TextBox 633">
              <a:extLst>
                <a:ext uri="{FF2B5EF4-FFF2-40B4-BE49-F238E27FC236}">
                  <a16:creationId xmlns:a16="http://schemas.microsoft.com/office/drawing/2014/main" id="{9F958183-2CCE-0BDB-37A5-CA48E7D76FE7}"/>
                </a:ext>
              </a:extLst>
            </p:cNvPr>
            <p:cNvSpPr txBox="1"/>
            <p:nvPr/>
          </p:nvSpPr>
          <p:spPr>
            <a:xfrm>
              <a:off x="7482693" y="5314029"/>
              <a:ext cx="2928333"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Token-level input</a:t>
              </a:r>
            </a:p>
          </p:txBody>
        </p:sp>
        <p:cxnSp>
          <p:nvCxnSpPr>
            <p:cNvPr id="635" name="Straight Arrow Connector 634">
              <a:extLst>
                <a:ext uri="{FF2B5EF4-FFF2-40B4-BE49-F238E27FC236}">
                  <a16:creationId xmlns:a16="http://schemas.microsoft.com/office/drawing/2014/main" id="{83D2B233-6DCC-860D-FC0C-C9567BB2AD39}"/>
                </a:ext>
              </a:extLst>
            </p:cNvPr>
            <p:cNvCxnSpPr>
              <a:cxnSpLocks/>
            </p:cNvCxnSpPr>
            <p:nvPr/>
          </p:nvCxnSpPr>
          <p:spPr bwMode="auto">
            <a:xfrm>
              <a:off x="4691325" y="3479731"/>
              <a:ext cx="490775"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36" name="TextBox 635">
              <a:extLst>
                <a:ext uri="{FF2B5EF4-FFF2-40B4-BE49-F238E27FC236}">
                  <a16:creationId xmlns:a16="http://schemas.microsoft.com/office/drawing/2014/main" id="{E9B93CF5-D210-A76B-DCC6-953D94BAD789}"/>
                </a:ext>
              </a:extLst>
            </p:cNvPr>
            <p:cNvSpPr txBox="1"/>
            <p:nvPr/>
          </p:nvSpPr>
          <p:spPr>
            <a:xfrm>
              <a:off x="7482693" y="9091787"/>
              <a:ext cx="2928333"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Sequence input</a:t>
              </a:r>
            </a:p>
          </p:txBody>
        </p:sp>
        <p:cxnSp>
          <p:nvCxnSpPr>
            <p:cNvPr id="637" name="Straight Connector 636">
              <a:extLst>
                <a:ext uri="{FF2B5EF4-FFF2-40B4-BE49-F238E27FC236}">
                  <a16:creationId xmlns:a16="http://schemas.microsoft.com/office/drawing/2014/main" id="{196129A5-C60E-61F6-0C25-B895152F8535}"/>
                </a:ext>
              </a:extLst>
            </p:cNvPr>
            <p:cNvCxnSpPr>
              <a:cxnSpLocks/>
            </p:cNvCxnSpPr>
            <p:nvPr/>
          </p:nvCxnSpPr>
          <p:spPr bwMode="auto">
            <a:xfrm>
              <a:off x="4423827" y="1382147"/>
              <a:ext cx="0" cy="7206915"/>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8" name="Straight Connector 637">
              <a:extLst>
                <a:ext uri="{FF2B5EF4-FFF2-40B4-BE49-F238E27FC236}">
                  <a16:creationId xmlns:a16="http://schemas.microsoft.com/office/drawing/2014/main" id="{EE802677-7944-1E44-7863-44E0E3615A34}"/>
                </a:ext>
              </a:extLst>
            </p:cNvPr>
            <p:cNvCxnSpPr>
              <a:cxnSpLocks/>
            </p:cNvCxnSpPr>
            <p:nvPr/>
          </p:nvCxnSpPr>
          <p:spPr bwMode="auto">
            <a:xfrm>
              <a:off x="4694760" y="8752060"/>
              <a:ext cx="0" cy="2792233"/>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9" name="Straight Arrow Connector 638">
              <a:extLst>
                <a:ext uri="{FF2B5EF4-FFF2-40B4-BE49-F238E27FC236}">
                  <a16:creationId xmlns:a16="http://schemas.microsoft.com/office/drawing/2014/main" id="{00D51800-248E-C88E-C811-6C01F3117A21}"/>
                </a:ext>
              </a:extLst>
            </p:cNvPr>
            <p:cNvCxnSpPr>
              <a:cxnSpLocks/>
            </p:cNvCxnSpPr>
            <p:nvPr/>
          </p:nvCxnSpPr>
          <p:spPr bwMode="auto">
            <a:xfrm>
              <a:off x="4423827" y="7178987"/>
              <a:ext cx="758273"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40" name="Straight Arrow Connector 639">
              <a:extLst>
                <a:ext uri="{FF2B5EF4-FFF2-40B4-BE49-F238E27FC236}">
                  <a16:creationId xmlns:a16="http://schemas.microsoft.com/office/drawing/2014/main" id="{B1E0AF48-F186-F45D-7CC7-D5B989DFF069}"/>
                </a:ext>
              </a:extLst>
            </p:cNvPr>
            <p:cNvCxnSpPr>
              <a:cxnSpLocks/>
            </p:cNvCxnSpPr>
            <p:nvPr/>
          </p:nvCxnSpPr>
          <p:spPr bwMode="auto">
            <a:xfrm>
              <a:off x="4691325" y="10148176"/>
              <a:ext cx="490775"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41" name="Freeform 640">
              <a:extLst>
                <a:ext uri="{FF2B5EF4-FFF2-40B4-BE49-F238E27FC236}">
                  <a16:creationId xmlns:a16="http://schemas.microsoft.com/office/drawing/2014/main" id="{CBE87C6F-8923-ADBC-3752-1BAF149A8D38}"/>
                </a:ext>
              </a:extLst>
            </p:cNvPr>
            <p:cNvSpPr/>
            <p:nvPr/>
          </p:nvSpPr>
          <p:spPr bwMode="auto">
            <a:xfrm>
              <a:off x="11583873" y="3479719"/>
              <a:ext cx="1035826" cy="6918314"/>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7101293"/>
                <a:gd name="connsiteY0" fmla="*/ 0 h 1490869"/>
                <a:gd name="connsiteX1" fmla="*/ 1689652 w 7101293"/>
                <a:gd name="connsiteY1" fmla="*/ 0 h 1490869"/>
                <a:gd name="connsiteX2" fmla="*/ 1689652 w 7101293"/>
                <a:gd name="connsiteY2" fmla="*/ 1490869 h 1490869"/>
                <a:gd name="connsiteX3" fmla="*/ 7101293 w 7101293"/>
                <a:gd name="connsiteY3" fmla="*/ 1490869 h 1490869"/>
              </a:gdLst>
              <a:ahLst/>
              <a:cxnLst>
                <a:cxn ang="0">
                  <a:pos x="connsiteX0" y="connsiteY0"/>
                </a:cxn>
                <a:cxn ang="0">
                  <a:pos x="connsiteX1" y="connsiteY1"/>
                </a:cxn>
                <a:cxn ang="0">
                  <a:pos x="connsiteX2" y="connsiteY2"/>
                </a:cxn>
                <a:cxn ang="0">
                  <a:pos x="connsiteX3" y="connsiteY3"/>
                </a:cxn>
              </a:cxnLst>
              <a:rect l="l" t="t" r="r" b="b"/>
              <a:pathLst>
                <a:path w="7101293" h="1490869">
                  <a:moveTo>
                    <a:pt x="0" y="0"/>
                  </a:moveTo>
                  <a:lnTo>
                    <a:pt x="1689652" y="0"/>
                  </a:lnTo>
                  <a:lnTo>
                    <a:pt x="1689652" y="1490869"/>
                  </a:lnTo>
                  <a:lnTo>
                    <a:pt x="7101293" y="1490869"/>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42" name="Freeform 641">
              <a:extLst>
                <a:ext uri="{FF2B5EF4-FFF2-40B4-BE49-F238E27FC236}">
                  <a16:creationId xmlns:a16="http://schemas.microsoft.com/office/drawing/2014/main" id="{658FA5D6-A040-4A17-7577-782E1220900B}"/>
                </a:ext>
              </a:extLst>
            </p:cNvPr>
            <p:cNvSpPr/>
            <p:nvPr/>
          </p:nvSpPr>
          <p:spPr bwMode="auto">
            <a:xfrm flipV="1">
              <a:off x="11582175" y="2743200"/>
              <a:ext cx="1070461" cy="736519"/>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7338739"/>
                <a:gd name="connsiteY0" fmla="*/ 0 h 1490869"/>
                <a:gd name="connsiteX1" fmla="*/ 1689652 w 7338739"/>
                <a:gd name="connsiteY1" fmla="*/ 0 h 1490869"/>
                <a:gd name="connsiteX2" fmla="*/ 1689652 w 7338739"/>
                <a:gd name="connsiteY2" fmla="*/ 1490869 h 1490869"/>
                <a:gd name="connsiteX3" fmla="*/ 7338739 w 7338739"/>
                <a:gd name="connsiteY3" fmla="*/ 1490869 h 1490869"/>
              </a:gdLst>
              <a:ahLst/>
              <a:cxnLst>
                <a:cxn ang="0">
                  <a:pos x="connsiteX0" y="connsiteY0"/>
                </a:cxn>
                <a:cxn ang="0">
                  <a:pos x="connsiteX1" y="connsiteY1"/>
                </a:cxn>
                <a:cxn ang="0">
                  <a:pos x="connsiteX2" y="connsiteY2"/>
                </a:cxn>
                <a:cxn ang="0">
                  <a:pos x="connsiteX3" y="connsiteY3"/>
                </a:cxn>
              </a:cxnLst>
              <a:rect l="l" t="t" r="r" b="b"/>
              <a:pathLst>
                <a:path w="7338739" h="1490869">
                  <a:moveTo>
                    <a:pt x="0" y="0"/>
                  </a:moveTo>
                  <a:lnTo>
                    <a:pt x="1689652" y="0"/>
                  </a:lnTo>
                  <a:lnTo>
                    <a:pt x="1689652" y="1490869"/>
                  </a:lnTo>
                  <a:lnTo>
                    <a:pt x="7338739" y="1490869"/>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43" name="Freeform 642">
              <a:extLst>
                <a:ext uri="{FF2B5EF4-FFF2-40B4-BE49-F238E27FC236}">
                  <a16:creationId xmlns:a16="http://schemas.microsoft.com/office/drawing/2014/main" id="{FE9B4A10-1020-98AA-CAB0-DAA86A3BCF99}"/>
                </a:ext>
              </a:extLst>
            </p:cNvPr>
            <p:cNvSpPr/>
            <p:nvPr/>
          </p:nvSpPr>
          <p:spPr bwMode="auto">
            <a:xfrm>
              <a:off x="11583873" y="7145823"/>
              <a:ext cx="1035826" cy="3252210"/>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7101293"/>
                <a:gd name="connsiteY0" fmla="*/ 0 h 1490869"/>
                <a:gd name="connsiteX1" fmla="*/ 1689652 w 7101293"/>
                <a:gd name="connsiteY1" fmla="*/ 0 h 1490869"/>
                <a:gd name="connsiteX2" fmla="*/ 1689652 w 7101293"/>
                <a:gd name="connsiteY2" fmla="*/ 1490869 h 1490869"/>
                <a:gd name="connsiteX3" fmla="*/ 7101293 w 7101293"/>
                <a:gd name="connsiteY3" fmla="*/ 1490869 h 1490869"/>
              </a:gdLst>
              <a:ahLst/>
              <a:cxnLst>
                <a:cxn ang="0">
                  <a:pos x="connsiteX0" y="connsiteY0"/>
                </a:cxn>
                <a:cxn ang="0">
                  <a:pos x="connsiteX1" y="connsiteY1"/>
                </a:cxn>
                <a:cxn ang="0">
                  <a:pos x="connsiteX2" y="connsiteY2"/>
                </a:cxn>
                <a:cxn ang="0">
                  <a:pos x="connsiteX3" y="connsiteY3"/>
                </a:cxn>
              </a:cxnLst>
              <a:rect l="l" t="t" r="r" b="b"/>
              <a:pathLst>
                <a:path w="7101293" h="1490869">
                  <a:moveTo>
                    <a:pt x="0" y="0"/>
                  </a:moveTo>
                  <a:lnTo>
                    <a:pt x="1689652" y="0"/>
                  </a:lnTo>
                  <a:lnTo>
                    <a:pt x="1689652" y="1490869"/>
                  </a:lnTo>
                  <a:lnTo>
                    <a:pt x="7101293" y="1490869"/>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44" name="Freeform 643">
              <a:extLst>
                <a:ext uri="{FF2B5EF4-FFF2-40B4-BE49-F238E27FC236}">
                  <a16:creationId xmlns:a16="http://schemas.microsoft.com/office/drawing/2014/main" id="{D559BDF1-4641-E5B6-08FF-0726E11E7B55}"/>
                </a:ext>
              </a:extLst>
            </p:cNvPr>
            <p:cNvSpPr/>
            <p:nvPr/>
          </p:nvSpPr>
          <p:spPr bwMode="auto">
            <a:xfrm>
              <a:off x="11583873" y="10147784"/>
              <a:ext cx="1035826" cy="250249"/>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7101293"/>
                <a:gd name="connsiteY0" fmla="*/ 0 h 1490869"/>
                <a:gd name="connsiteX1" fmla="*/ 1689652 w 7101293"/>
                <a:gd name="connsiteY1" fmla="*/ 0 h 1490869"/>
                <a:gd name="connsiteX2" fmla="*/ 1689652 w 7101293"/>
                <a:gd name="connsiteY2" fmla="*/ 1490869 h 1490869"/>
                <a:gd name="connsiteX3" fmla="*/ 7101293 w 7101293"/>
                <a:gd name="connsiteY3" fmla="*/ 1490869 h 1490869"/>
              </a:gdLst>
              <a:ahLst/>
              <a:cxnLst>
                <a:cxn ang="0">
                  <a:pos x="connsiteX0" y="connsiteY0"/>
                </a:cxn>
                <a:cxn ang="0">
                  <a:pos x="connsiteX1" y="connsiteY1"/>
                </a:cxn>
                <a:cxn ang="0">
                  <a:pos x="connsiteX2" y="connsiteY2"/>
                </a:cxn>
                <a:cxn ang="0">
                  <a:pos x="connsiteX3" y="connsiteY3"/>
                </a:cxn>
              </a:cxnLst>
              <a:rect l="l" t="t" r="r" b="b"/>
              <a:pathLst>
                <a:path w="7101293" h="1490869">
                  <a:moveTo>
                    <a:pt x="0" y="0"/>
                  </a:moveTo>
                  <a:lnTo>
                    <a:pt x="1689652" y="0"/>
                  </a:lnTo>
                  <a:lnTo>
                    <a:pt x="1689652" y="1490869"/>
                  </a:lnTo>
                  <a:lnTo>
                    <a:pt x="7101293" y="1490869"/>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45" name="TextBox 644">
              <a:extLst>
                <a:ext uri="{FF2B5EF4-FFF2-40B4-BE49-F238E27FC236}">
                  <a16:creationId xmlns:a16="http://schemas.microsoft.com/office/drawing/2014/main" id="{1B01C914-6E9D-0AC4-1FDA-336DD22CDE17}"/>
                </a:ext>
              </a:extLst>
            </p:cNvPr>
            <p:cNvSpPr txBox="1"/>
            <p:nvPr/>
          </p:nvSpPr>
          <p:spPr>
            <a:xfrm>
              <a:off x="639792" y="614308"/>
              <a:ext cx="3536317" cy="567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Modalities</a:t>
              </a:r>
            </a:p>
          </p:txBody>
        </p:sp>
        <p:sp>
          <p:nvSpPr>
            <p:cNvPr id="646" name="TextBox 645">
              <a:extLst>
                <a:ext uri="{FF2B5EF4-FFF2-40B4-BE49-F238E27FC236}">
                  <a16:creationId xmlns:a16="http://schemas.microsoft.com/office/drawing/2014/main" id="{957A7AC6-1596-18A5-CF59-E1CA250D3ED6}"/>
                </a:ext>
              </a:extLst>
            </p:cNvPr>
            <p:cNvSpPr txBox="1"/>
            <p:nvPr/>
          </p:nvSpPr>
          <p:spPr>
            <a:xfrm>
              <a:off x="5316006" y="614308"/>
              <a:ext cx="5967647" cy="567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Modality-wise Tokenization</a:t>
              </a:r>
            </a:p>
          </p:txBody>
        </p:sp>
        <p:sp>
          <p:nvSpPr>
            <p:cNvPr id="647" name="TextBox 646">
              <a:extLst>
                <a:ext uri="{FF2B5EF4-FFF2-40B4-BE49-F238E27FC236}">
                  <a16:creationId xmlns:a16="http://schemas.microsoft.com/office/drawing/2014/main" id="{282BD8E3-F501-3EA5-0056-769107674D4E}"/>
                </a:ext>
              </a:extLst>
            </p:cNvPr>
            <p:cNvSpPr txBox="1"/>
            <p:nvPr/>
          </p:nvSpPr>
          <p:spPr>
            <a:xfrm>
              <a:off x="12795198" y="614308"/>
              <a:ext cx="3373585" cy="567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Correlation Learning</a:t>
              </a:r>
            </a:p>
          </p:txBody>
        </p:sp>
        <p:cxnSp>
          <p:nvCxnSpPr>
            <p:cNvPr id="648" name="Straight Connector 647">
              <a:extLst>
                <a:ext uri="{FF2B5EF4-FFF2-40B4-BE49-F238E27FC236}">
                  <a16:creationId xmlns:a16="http://schemas.microsoft.com/office/drawing/2014/main" id="{DF89405F-67B6-CE4C-2B62-544CB5AC5BE9}"/>
                </a:ext>
              </a:extLst>
            </p:cNvPr>
            <p:cNvCxnSpPr>
              <a:cxnSpLocks/>
            </p:cNvCxnSpPr>
            <p:nvPr/>
          </p:nvCxnSpPr>
          <p:spPr bwMode="auto">
            <a:xfrm flipH="1">
              <a:off x="5294286" y="1181794"/>
              <a:ext cx="6146483"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9" name="Straight Connector 648">
              <a:extLst>
                <a:ext uri="{FF2B5EF4-FFF2-40B4-BE49-F238E27FC236}">
                  <a16:creationId xmlns:a16="http://schemas.microsoft.com/office/drawing/2014/main" id="{8817C3A3-0D5A-7E8E-5E1A-9EC8EBE5FA0A}"/>
                </a:ext>
              </a:extLst>
            </p:cNvPr>
            <p:cNvCxnSpPr>
              <a:cxnSpLocks/>
            </p:cNvCxnSpPr>
            <p:nvPr/>
          </p:nvCxnSpPr>
          <p:spPr bwMode="auto">
            <a:xfrm flipH="1">
              <a:off x="12470772" y="1181794"/>
              <a:ext cx="4014608"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0" name="Straight Connector 649">
              <a:extLst>
                <a:ext uri="{FF2B5EF4-FFF2-40B4-BE49-F238E27FC236}">
                  <a16:creationId xmlns:a16="http://schemas.microsoft.com/office/drawing/2014/main" id="{1705A8E6-7D58-31B7-7482-14AB6AE2BFF7}"/>
                </a:ext>
              </a:extLst>
            </p:cNvPr>
            <p:cNvCxnSpPr>
              <a:cxnSpLocks/>
            </p:cNvCxnSpPr>
            <p:nvPr/>
          </p:nvCxnSpPr>
          <p:spPr bwMode="auto">
            <a:xfrm flipH="1">
              <a:off x="434716" y="1181794"/>
              <a:ext cx="4014608"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51" name="Freeform 650">
              <a:extLst>
                <a:ext uri="{FF2B5EF4-FFF2-40B4-BE49-F238E27FC236}">
                  <a16:creationId xmlns:a16="http://schemas.microsoft.com/office/drawing/2014/main" id="{D244B53E-4ABD-7A89-F34D-7DF307086366}"/>
                </a:ext>
              </a:extLst>
            </p:cNvPr>
            <p:cNvSpPr/>
            <p:nvPr/>
          </p:nvSpPr>
          <p:spPr bwMode="auto">
            <a:xfrm>
              <a:off x="12368893" y="5006960"/>
              <a:ext cx="2117688" cy="2506134"/>
            </a:xfrm>
            <a:custGeom>
              <a:avLst/>
              <a:gdLst>
                <a:gd name="connsiteX0" fmla="*/ 1981200 w 1981200"/>
                <a:gd name="connsiteY0" fmla="*/ 2506134 h 2506134"/>
                <a:gd name="connsiteX1" fmla="*/ 1981200 w 1981200"/>
                <a:gd name="connsiteY1" fmla="*/ 2319867 h 2506134"/>
                <a:gd name="connsiteX2" fmla="*/ 0 w 1981200"/>
                <a:gd name="connsiteY2" fmla="*/ 2319867 h 2506134"/>
                <a:gd name="connsiteX3" fmla="*/ 0 w 1981200"/>
                <a:gd name="connsiteY3" fmla="*/ 0 h 2506134"/>
                <a:gd name="connsiteX4" fmla="*/ 160867 w 1981200"/>
                <a:gd name="connsiteY4" fmla="*/ 0 h 2506134"/>
                <a:gd name="connsiteX0" fmla="*/ 1981200 w 1981200"/>
                <a:gd name="connsiteY0" fmla="*/ 2506134 h 2506134"/>
                <a:gd name="connsiteX1" fmla="*/ 1981200 w 1981200"/>
                <a:gd name="connsiteY1" fmla="*/ 2319867 h 2506134"/>
                <a:gd name="connsiteX2" fmla="*/ 0 w 1981200"/>
                <a:gd name="connsiteY2" fmla="*/ 2319867 h 2506134"/>
                <a:gd name="connsiteX3" fmla="*/ 0 w 1981200"/>
                <a:gd name="connsiteY3" fmla="*/ 0 h 2506134"/>
                <a:gd name="connsiteX4" fmla="*/ 195865 w 1981200"/>
                <a:gd name="connsiteY4" fmla="*/ 0 h 2506134"/>
                <a:gd name="connsiteX0" fmla="*/ 1981200 w 1981200"/>
                <a:gd name="connsiteY0" fmla="*/ 2506134 h 2506134"/>
                <a:gd name="connsiteX1" fmla="*/ 1981200 w 1981200"/>
                <a:gd name="connsiteY1" fmla="*/ 2319867 h 2506134"/>
                <a:gd name="connsiteX2" fmla="*/ 0 w 1981200"/>
                <a:gd name="connsiteY2" fmla="*/ 2319867 h 2506134"/>
                <a:gd name="connsiteX3" fmla="*/ 0 w 1981200"/>
                <a:gd name="connsiteY3" fmla="*/ 0 h 2506134"/>
                <a:gd name="connsiteX4" fmla="*/ 289034 w 1981200"/>
                <a:gd name="connsiteY4" fmla="*/ 0 h 250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506134">
                  <a:moveTo>
                    <a:pt x="1981200" y="2506134"/>
                  </a:moveTo>
                  <a:lnTo>
                    <a:pt x="1981200" y="2319867"/>
                  </a:lnTo>
                  <a:lnTo>
                    <a:pt x="0" y="2319867"/>
                  </a:lnTo>
                  <a:lnTo>
                    <a:pt x="0" y="0"/>
                  </a:lnTo>
                  <a:lnTo>
                    <a:pt x="289034" y="0"/>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52" name="Rectangle 651">
              <a:extLst>
                <a:ext uri="{FF2B5EF4-FFF2-40B4-BE49-F238E27FC236}">
                  <a16:creationId xmlns:a16="http://schemas.microsoft.com/office/drawing/2014/main" id="{064D65B9-F4C9-9877-4623-96084D37E93E}"/>
                </a:ext>
              </a:extLst>
            </p:cNvPr>
            <p:cNvSpPr/>
            <p:nvPr/>
          </p:nvSpPr>
          <p:spPr bwMode="auto">
            <a:xfrm>
              <a:off x="12795108" y="4245356"/>
              <a:ext cx="3373585" cy="1498265"/>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cs typeface="Arial" panose="020B0604020202020204" pitchFamily="34" charset="0"/>
                </a:rPr>
                <a:t>TerraMind </a:t>
              </a:r>
              <a:br>
                <a:rPr kumimoji="0" lang="en-CH" sz="2800" b="0" i="0" u="none" strike="noStrike" cap="none" normalizeH="0" baseline="0" dirty="0">
                  <a:ln>
                    <a:noFill/>
                  </a:ln>
                  <a:solidFill>
                    <a:schemeClr val="bg1"/>
                  </a:solidFill>
                  <a:effectLst/>
                  <a:cs typeface="Arial" panose="020B0604020202020204" pitchFamily="34" charset="0"/>
                </a:rPr>
              </a:br>
              <a:r>
                <a:rPr kumimoji="0" lang="en-CH" sz="2800" b="0" i="0" u="none" strike="noStrike" cap="none" normalizeH="0" baseline="0" dirty="0">
                  <a:ln>
                    <a:noFill/>
                  </a:ln>
                  <a:solidFill>
                    <a:schemeClr val="bg1"/>
                  </a:solidFill>
                  <a:effectLst/>
                  <a:cs typeface="Arial" panose="020B0604020202020204" pitchFamily="34" charset="0"/>
                </a:rPr>
                <a:t>Decoder</a:t>
              </a:r>
            </a:p>
          </p:txBody>
        </p:sp>
        <p:grpSp>
          <p:nvGrpSpPr>
            <p:cNvPr id="653" name="Group 652">
              <a:extLst>
                <a:ext uri="{FF2B5EF4-FFF2-40B4-BE49-F238E27FC236}">
                  <a16:creationId xmlns:a16="http://schemas.microsoft.com/office/drawing/2014/main" id="{B24DDE03-C54A-8DEC-7CA9-D83991453E2E}"/>
                </a:ext>
              </a:extLst>
            </p:cNvPr>
            <p:cNvGrpSpPr/>
            <p:nvPr/>
          </p:nvGrpSpPr>
          <p:grpSpPr>
            <a:xfrm>
              <a:off x="12795109" y="6111250"/>
              <a:ext cx="3373629" cy="360000"/>
              <a:chOff x="13330931" y="8776329"/>
              <a:chExt cx="3373629" cy="360000"/>
            </a:xfrm>
          </p:grpSpPr>
          <p:sp>
            <p:nvSpPr>
              <p:cNvPr id="654" name="Rectangle 653">
                <a:extLst>
                  <a:ext uri="{FF2B5EF4-FFF2-40B4-BE49-F238E27FC236}">
                    <a16:creationId xmlns:a16="http://schemas.microsoft.com/office/drawing/2014/main" id="{882CDDC4-DCB9-2B6E-165A-AA7346233E6D}"/>
                  </a:ext>
                </a:extLst>
              </p:cNvPr>
              <p:cNvSpPr/>
              <p:nvPr/>
            </p:nvSpPr>
            <p:spPr bwMode="auto">
              <a:xfrm>
                <a:off x="13330931" y="8776329"/>
                <a:ext cx="360000" cy="360000"/>
              </a:xfrm>
              <a:prstGeom prst="rect">
                <a:avLst/>
              </a:prstGeom>
              <a:solidFill>
                <a:srgbClr val="EDF5FF"/>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55" name="Rectangle 654">
                <a:extLst>
                  <a:ext uri="{FF2B5EF4-FFF2-40B4-BE49-F238E27FC236}">
                    <a16:creationId xmlns:a16="http://schemas.microsoft.com/office/drawing/2014/main" id="{007FC308-25B4-1952-7124-C0C1F4A2A397}"/>
                  </a:ext>
                </a:extLst>
              </p:cNvPr>
              <p:cNvSpPr/>
              <p:nvPr/>
            </p:nvSpPr>
            <p:spPr bwMode="auto">
              <a:xfrm>
                <a:off x="13761449" y="8776329"/>
                <a:ext cx="360000" cy="360000"/>
              </a:xfrm>
              <a:prstGeom prst="rect">
                <a:avLst/>
              </a:prstGeom>
              <a:solidFill>
                <a:srgbClr val="EDF5FF"/>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56" name="Rectangle 655">
                <a:extLst>
                  <a:ext uri="{FF2B5EF4-FFF2-40B4-BE49-F238E27FC236}">
                    <a16:creationId xmlns:a16="http://schemas.microsoft.com/office/drawing/2014/main" id="{229ACABD-6CF6-D029-7256-F7D1D6763768}"/>
                  </a:ext>
                </a:extLst>
              </p:cNvPr>
              <p:cNvSpPr/>
              <p:nvPr/>
            </p:nvSpPr>
            <p:spPr bwMode="auto">
              <a:xfrm>
                <a:off x="14191967" y="8776329"/>
                <a:ext cx="360000" cy="360000"/>
              </a:xfrm>
              <a:prstGeom prst="rect">
                <a:avLst/>
              </a:prstGeom>
              <a:solidFill>
                <a:srgbClr val="EDF5FF"/>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57" name="Rectangle 656">
                <a:extLst>
                  <a:ext uri="{FF2B5EF4-FFF2-40B4-BE49-F238E27FC236}">
                    <a16:creationId xmlns:a16="http://schemas.microsoft.com/office/drawing/2014/main" id="{73D13DB2-4C75-0E9E-0F14-3EF6F85377C0}"/>
                  </a:ext>
                </a:extLst>
              </p:cNvPr>
              <p:cNvSpPr/>
              <p:nvPr/>
            </p:nvSpPr>
            <p:spPr bwMode="auto">
              <a:xfrm>
                <a:off x="14622485" y="8776329"/>
                <a:ext cx="360000" cy="360000"/>
              </a:xfrm>
              <a:prstGeom prst="rect">
                <a:avLst/>
              </a:prstGeom>
              <a:solidFill>
                <a:srgbClr val="E5F6FF"/>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58" name="Rectangle 657">
                <a:extLst>
                  <a:ext uri="{FF2B5EF4-FFF2-40B4-BE49-F238E27FC236}">
                    <a16:creationId xmlns:a16="http://schemas.microsoft.com/office/drawing/2014/main" id="{2C52DDFE-A765-0424-9818-8CA406778D08}"/>
                  </a:ext>
                </a:extLst>
              </p:cNvPr>
              <p:cNvSpPr/>
              <p:nvPr/>
            </p:nvSpPr>
            <p:spPr bwMode="auto">
              <a:xfrm>
                <a:off x="15053003" y="8776329"/>
                <a:ext cx="360000" cy="360000"/>
              </a:xfrm>
              <a:prstGeom prst="rect">
                <a:avLst/>
              </a:prstGeom>
              <a:solidFill>
                <a:srgbClr val="E5F6FF"/>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59" name="Rectangle 658">
                <a:extLst>
                  <a:ext uri="{FF2B5EF4-FFF2-40B4-BE49-F238E27FC236}">
                    <a16:creationId xmlns:a16="http://schemas.microsoft.com/office/drawing/2014/main" id="{9F42BDCB-5E30-D678-9C75-645FA49494F2}"/>
                  </a:ext>
                </a:extLst>
              </p:cNvPr>
              <p:cNvSpPr/>
              <p:nvPr/>
            </p:nvSpPr>
            <p:spPr bwMode="auto">
              <a:xfrm>
                <a:off x="15914039" y="8776329"/>
                <a:ext cx="360000" cy="360000"/>
              </a:xfrm>
              <a:prstGeom prst="rect">
                <a:avLst/>
              </a:prstGeom>
              <a:solidFill>
                <a:srgbClr val="D9FBFB"/>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60" name="Rectangle 659">
                <a:extLst>
                  <a:ext uri="{FF2B5EF4-FFF2-40B4-BE49-F238E27FC236}">
                    <a16:creationId xmlns:a16="http://schemas.microsoft.com/office/drawing/2014/main" id="{9DEAAA47-8B8B-1782-5E65-20D7AA9E4F2D}"/>
                  </a:ext>
                </a:extLst>
              </p:cNvPr>
              <p:cNvSpPr/>
              <p:nvPr/>
            </p:nvSpPr>
            <p:spPr bwMode="auto">
              <a:xfrm>
                <a:off x="15483521" y="8776329"/>
                <a:ext cx="360000" cy="360000"/>
              </a:xfrm>
              <a:prstGeom prst="rect">
                <a:avLst/>
              </a:prstGeom>
              <a:solidFill>
                <a:srgbClr val="E5F6FF"/>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61" name="Rectangle 660">
                <a:extLst>
                  <a:ext uri="{FF2B5EF4-FFF2-40B4-BE49-F238E27FC236}">
                    <a16:creationId xmlns:a16="http://schemas.microsoft.com/office/drawing/2014/main" id="{B72A8AFF-A732-44DC-FD08-86B2312404E8}"/>
                  </a:ext>
                </a:extLst>
              </p:cNvPr>
              <p:cNvSpPr/>
              <p:nvPr/>
            </p:nvSpPr>
            <p:spPr bwMode="auto">
              <a:xfrm>
                <a:off x="16344560" y="8776329"/>
                <a:ext cx="360000" cy="360000"/>
              </a:xfrm>
              <a:prstGeom prst="rect">
                <a:avLst/>
              </a:prstGeom>
              <a:solidFill>
                <a:srgbClr val="D9FBFB"/>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662" name="Group 661">
              <a:extLst>
                <a:ext uri="{FF2B5EF4-FFF2-40B4-BE49-F238E27FC236}">
                  <a16:creationId xmlns:a16="http://schemas.microsoft.com/office/drawing/2014/main" id="{12F11819-FD67-61C9-0B62-7089C8AC0864}"/>
                </a:ext>
              </a:extLst>
            </p:cNvPr>
            <p:cNvGrpSpPr/>
            <p:nvPr/>
          </p:nvGrpSpPr>
          <p:grpSpPr>
            <a:xfrm>
              <a:off x="12975109" y="5836363"/>
              <a:ext cx="3013629" cy="182144"/>
              <a:chOff x="13510931" y="8504656"/>
              <a:chExt cx="3013629" cy="182144"/>
            </a:xfrm>
          </p:grpSpPr>
          <p:cxnSp>
            <p:nvCxnSpPr>
              <p:cNvPr id="663" name="Straight Arrow Connector 662">
                <a:extLst>
                  <a:ext uri="{FF2B5EF4-FFF2-40B4-BE49-F238E27FC236}">
                    <a16:creationId xmlns:a16="http://schemas.microsoft.com/office/drawing/2014/main" id="{769CAEC6-5C3B-7095-73EA-0E358FAFFE29}"/>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4" name="Straight Arrow Connector 663">
                <a:extLst>
                  <a:ext uri="{FF2B5EF4-FFF2-40B4-BE49-F238E27FC236}">
                    <a16:creationId xmlns:a16="http://schemas.microsoft.com/office/drawing/2014/main" id="{26DE606C-1763-182D-C3F8-32B7D2EFC7E6}"/>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5" name="Straight Arrow Connector 664">
                <a:extLst>
                  <a:ext uri="{FF2B5EF4-FFF2-40B4-BE49-F238E27FC236}">
                    <a16:creationId xmlns:a16="http://schemas.microsoft.com/office/drawing/2014/main" id="{00D1265C-6CD5-AD06-6AED-BEC3C148202E}"/>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6" name="Straight Arrow Connector 665">
                <a:extLst>
                  <a:ext uri="{FF2B5EF4-FFF2-40B4-BE49-F238E27FC236}">
                    <a16:creationId xmlns:a16="http://schemas.microsoft.com/office/drawing/2014/main" id="{9ADECF9B-9DF5-1171-FFBA-DE436788B31F}"/>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7" name="Straight Arrow Connector 666">
                <a:extLst>
                  <a:ext uri="{FF2B5EF4-FFF2-40B4-BE49-F238E27FC236}">
                    <a16:creationId xmlns:a16="http://schemas.microsoft.com/office/drawing/2014/main" id="{9DE8D536-9C11-2024-BC4C-3A5152F063CA}"/>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8" name="Straight Arrow Connector 667">
                <a:extLst>
                  <a:ext uri="{FF2B5EF4-FFF2-40B4-BE49-F238E27FC236}">
                    <a16:creationId xmlns:a16="http://schemas.microsoft.com/office/drawing/2014/main" id="{9D601B5C-3E65-4D92-AB32-4E5D9252AECD}"/>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9" name="Straight Arrow Connector 668">
                <a:extLst>
                  <a:ext uri="{FF2B5EF4-FFF2-40B4-BE49-F238E27FC236}">
                    <a16:creationId xmlns:a16="http://schemas.microsoft.com/office/drawing/2014/main" id="{392AE445-3C7A-367C-58E2-59CC5612DD53}"/>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70" name="Straight Arrow Connector 669">
                <a:extLst>
                  <a:ext uri="{FF2B5EF4-FFF2-40B4-BE49-F238E27FC236}">
                    <a16:creationId xmlns:a16="http://schemas.microsoft.com/office/drawing/2014/main" id="{B64BD493-8A8A-F47D-D808-26136107D444}"/>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671" name="Group 670">
              <a:extLst>
                <a:ext uri="{FF2B5EF4-FFF2-40B4-BE49-F238E27FC236}">
                  <a16:creationId xmlns:a16="http://schemas.microsoft.com/office/drawing/2014/main" id="{F8C89FE7-9A35-DFB1-3D63-A2067D39FAC2}"/>
                </a:ext>
              </a:extLst>
            </p:cNvPr>
            <p:cNvGrpSpPr/>
            <p:nvPr/>
          </p:nvGrpSpPr>
          <p:grpSpPr>
            <a:xfrm>
              <a:off x="12795109" y="3517727"/>
              <a:ext cx="3373629" cy="360000"/>
              <a:chOff x="13330931" y="8776329"/>
              <a:chExt cx="3373629" cy="360000"/>
            </a:xfrm>
          </p:grpSpPr>
          <p:sp>
            <p:nvSpPr>
              <p:cNvPr id="672" name="Rectangle 671">
                <a:extLst>
                  <a:ext uri="{FF2B5EF4-FFF2-40B4-BE49-F238E27FC236}">
                    <a16:creationId xmlns:a16="http://schemas.microsoft.com/office/drawing/2014/main" id="{7A61D74D-037A-3F57-FD93-14B1035253E6}"/>
                  </a:ext>
                </a:extLst>
              </p:cNvPr>
              <p:cNvSpPr/>
              <p:nvPr/>
            </p:nvSpPr>
            <p:spPr bwMode="auto">
              <a:xfrm>
                <a:off x="13330931"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73" name="Rectangle 672">
                <a:extLst>
                  <a:ext uri="{FF2B5EF4-FFF2-40B4-BE49-F238E27FC236}">
                    <a16:creationId xmlns:a16="http://schemas.microsoft.com/office/drawing/2014/main" id="{F1EE2BA2-FBF6-0D82-AD90-7046E2CB02E1}"/>
                  </a:ext>
                </a:extLst>
              </p:cNvPr>
              <p:cNvSpPr/>
              <p:nvPr/>
            </p:nvSpPr>
            <p:spPr bwMode="auto">
              <a:xfrm>
                <a:off x="13761449"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74" name="Rectangle 673">
                <a:extLst>
                  <a:ext uri="{FF2B5EF4-FFF2-40B4-BE49-F238E27FC236}">
                    <a16:creationId xmlns:a16="http://schemas.microsoft.com/office/drawing/2014/main" id="{4261F676-2A0A-5E0A-EC3C-19DE11679EAF}"/>
                  </a:ext>
                </a:extLst>
              </p:cNvPr>
              <p:cNvSpPr/>
              <p:nvPr/>
            </p:nvSpPr>
            <p:spPr bwMode="auto">
              <a:xfrm>
                <a:off x="14191967"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75" name="Rectangle 674">
                <a:extLst>
                  <a:ext uri="{FF2B5EF4-FFF2-40B4-BE49-F238E27FC236}">
                    <a16:creationId xmlns:a16="http://schemas.microsoft.com/office/drawing/2014/main" id="{F74F1410-CAA8-D562-2927-EA1E483F1130}"/>
                  </a:ext>
                </a:extLst>
              </p:cNvPr>
              <p:cNvSpPr/>
              <p:nvPr/>
            </p:nvSpPr>
            <p:spPr bwMode="auto">
              <a:xfrm>
                <a:off x="14622485" y="8776329"/>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76" name="Rectangle 675">
                <a:extLst>
                  <a:ext uri="{FF2B5EF4-FFF2-40B4-BE49-F238E27FC236}">
                    <a16:creationId xmlns:a16="http://schemas.microsoft.com/office/drawing/2014/main" id="{656A217D-115C-D11C-5C72-3643E4D318EB}"/>
                  </a:ext>
                </a:extLst>
              </p:cNvPr>
              <p:cNvSpPr/>
              <p:nvPr/>
            </p:nvSpPr>
            <p:spPr bwMode="auto">
              <a:xfrm>
                <a:off x="15053003" y="8776329"/>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77" name="Rectangle 676">
                <a:extLst>
                  <a:ext uri="{FF2B5EF4-FFF2-40B4-BE49-F238E27FC236}">
                    <a16:creationId xmlns:a16="http://schemas.microsoft.com/office/drawing/2014/main" id="{531E5B42-6197-59D5-3F5C-59F4B112B7EE}"/>
                  </a:ext>
                </a:extLst>
              </p:cNvPr>
              <p:cNvSpPr/>
              <p:nvPr/>
            </p:nvSpPr>
            <p:spPr bwMode="auto">
              <a:xfrm>
                <a:off x="15914039" y="8776329"/>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78" name="Rectangle 677">
                <a:extLst>
                  <a:ext uri="{FF2B5EF4-FFF2-40B4-BE49-F238E27FC236}">
                    <a16:creationId xmlns:a16="http://schemas.microsoft.com/office/drawing/2014/main" id="{94D350F7-2F27-B543-26AD-07B04AA7B6FE}"/>
                  </a:ext>
                </a:extLst>
              </p:cNvPr>
              <p:cNvSpPr/>
              <p:nvPr/>
            </p:nvSpPr>
            <p:spPr bwMode="auto">
              <a:xfrm>
                <a:off x="15483521" y="8776329"/>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79" name="Rectangle 678">
                <a:extLst>
                  <a:ext uri="{FF2B5EF4-FFF2-40B4-BE49-F238E27FC236}">
                    <a16:creationId xmlns:a16="http://schemas.microsoft.com/office/drawing/2014/main" id="{E12FBFAE-F01B-D4C3-FDCC-329A058B9189}"/>
                  </a:ext>
                </a:extLst>
              </p:cNvPr>
              <p:cNvSpPr/>
              <p:nvPr/>
            </p:nvSpPr>
            <p:spPr bwMode="auto">
              <a:xfrm>
                <a:off x="16344560" y="8776329"/>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680" name="Group 679">
              <a:extLst>
                <a:ext uri="{FF2B5EF4-FFF2-40B4-BE49-F238E27FC236}">
                  <a16:creationId xmlns:a16="http://schemas.microsoft.com/office/drawing/2014/main" id="{652E3342-7EBA-3491-5D39-3D5E9DD0ACEB}"/>
                </a:ext>
              </a:extLst>
            </p:cNvPr>
            <p:cNvGrpSpPr/>
            <p:nvPr/>
          </p:nvGrpSpPr>
          <p:grpSpPr>
            <a:xfrm>
              <a:off x="12975109" y="3970470"/>
              <a:ext cx="3013629" cy="182144"/>
              <a:chOff x="13510931" y="8504656"/>
              <a:chExt cx="3013629" cy="182144"/>
            </a:xfrm>
          </p:grpSpPr>
          <p:cxnSp>
            <p:nvCxnSpPr>
              <p:cNvPr id="681" name="Straight Arrow Connector 680">
                <a:extLst>
                  <a:ext uri="{FF2B5EF4-FFF2-40B4-BE49-F238E27FC236}">
                    <a16:creationId xmlns:a16="http://schemas.microsoft.com/office/drawing/2014/main" id="{00C33FCC-1DDC-25BE-0BF3-38D6DA67A128}"/>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82" name="Straight Arrow Connector 681">
                <a:extLst>
                  <a:ext uri="{FF2B5EF4-FFF2-40B4-BE49-F238E27FC236}">
                    <a16:creationId xmlns:a16="http://schemas.microsoft.com/office/drawing/2014/main" id="{2AFA896B-75A5-2770-438D-267178BA9A47}"/>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83" name="Straight Arrow Connector 682">
                <a:extLst>
                  <a:ext uri="{FF2B5EF4-FFF2-40B4-BE49-F238E27FC236}">
                    <a16:creationId xmlns:a16="http://schemas.microsoft.com/office/drawing/2014/main" id="{711EBDF9-0DFB-3067-ADA7-315C5DE79B8A}"/>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84" name="Straight Arrow Connector 683">
                <a:extLst>
                  <a:ext uri="{FF2B5EF4-FFF2-40B4-BE49-F238E27FC236}">
                    <a16:creationId xmlns:a16="http://schemas.microsoft.com/office/drawing/2014/main" id="{37C5A26B-B295-22B3-E506-76E481B33C57}"/>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85" name="Straight Arrow Connector 684">
                <a:extLst>
                  <a:ext uri="{FF2B5EF4-FFF2-40B4-BE49-F238E27FC236}">
                    <a16:creationId xmlns:a16="http://schemas.microsoft.com/office/drawing/2014/main" id="{605C4EFF-0B2E-200C-20A5-D9BFFB5D4D15}"/>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86" name="Straight Arrow Connector 685">
                <a:extLst>
                  <a:ext uri="{FF2B5EF4-FFF2-40B4-BE49-F238E27FC236}">
                    <a16:creationId xmlns:a16="http://schemas.microsoft.com/office/drawing/2014/main" id="{76055B72-1EA6-5E28-3F57-0E20D77FF241}"/>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87" name="Straight Arrow Connector 686">
                <a:extLst>
                  <a:ext uri="{FF2B5EF4-FFF2-40B4-BE49-F238E27FC236}">
                    <a16:creationId xmlns:a16="http://schemas.microsoft.com/office/drawing/2014/main" id="{9736B506-8A0C-EDB6-D25E-755C4BCDC7BD}"/>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88" name="Straight Arrow Connector 687">
                <a:extLst>
                  <a:ext uri="{FF2B5EF4-FFF2-40B4-BE49-F238E27FC236}">
                    <a16:creationId xmlns:a16="http://schemas.microsoft.com/office/drawing/2014/main" id="{ED887F7C-12FC-C7E7-72A5-79DEDF7919D5}"/>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689" name="TextBox 688">
              <a:extLst>
                <a:ext uri="{FF2B5EF4-FFF2-40B4-BE49-F238E27FC236}">
                  <a16:creationId xmlns:a16="http://schemas.microsoft.com/office/drawing/2014/main" id="{A88014C2-6249-0412-9202-9FC4EAD91F04}"/>
                </a:ext>
              </a:extLst>
            </p:cNvPr>
            <p:cNvSpPr txBox="1"/>
            <p:nvPr/>
          </p:nvSpPr>
          <p:spPr>
            <a:xfrm>
              <a:off x="12795108" y="6597080"/>
              <a:ext cx="3373585"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Mask tokens</a:t>
              </a:r>
            </a:p>
          </p:txBody>
        </p:sp>
        <p:sp>
          <p:nvSpPr>
            <p:cNvPr id="690" name="TextBox 689">
              <a:extLst>
                <a:ext uri="{FF2B5EF4-FFF2-40B4-BE49-F238E27FC236}">
                  <a16:creationId xmlns:a16="http://schemas.microsoft.com/office/drawing/2014/main" id="{3D861B2B-3D22-BA8E-3396-5702B1CA8529}"/>
                </a:ext>
              </a:extLst>
            </p:cNvPr>
            <p:cNvSpPr txBox="1"/>
            <p:nvPr/>
          </p:nvSpPr>
          <p:spPr>
            <a:xfrm>
              <a:off x="12795108" y="2977590"/>
              <a:ext cx="3373585"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Cross Entropy Loss</a:t>
              </a:r>
            </a:p>
          </p:txBody>
        </p:sp>
        <p:grpSp>
          <p:nvGrpSpPr>
            <p:cNvPr id="691" name="Group 690">
              <a:extLst>
                <a:ext uri="{FF2B5EF4-FFF2-40B4-BE49-F238E27FC236}">
                  <a16:creationId xmlns:a16="http://schemas.microsoft.com/office/drawing/2014/main" id="{C980A3C9-7696-1FEE-37E5-90CA13C3E8A7}"/>
                </a:ext>
              </a:extLst>
            </p:cNvPr>
            <p:cNvGrpSpPr/>
            <p:nvPr/>
          </p:nvGrpSpPr>
          <p:grpSpPr>
            <a:xfrm>
              <a:off x="12795109" y="2541547"/>
              <a:ext cx="3373629" cy="360000"/>
              <a:chOff x="13330931" y="8738493"/>
              <a:chExt cx="3373629" cy="360000"/>
            </a:xfrm>
          </p:grpSpPr>
          <p:sp>
            <p:nvSpPr>
              <p:cNvPr id="692" name="Rectangle 691">
                <a:extLst>
                  <a:ext uri="{FF2B5EF4-FFF2-40B4-BE49-F238E27FC236}">
                    <a16:creationId xmlns:a16="http://schemas.microsoft.com/office/drawing/2014/main" id="{7D94B7B6-6B77-BAF2-57FD-87571ED0E6E5}"/>
                  </a:ext>
                </a:extLst>
              </p:cNvPr>
              <p:cNvSpPr/>
              <p:nvPr/>
            </p:nvSpPr>
            <p:spPr bwMode="auto">
              <a:xfrm>
                <a:off x="13330931" y="8738493"/>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3" name="Rectangle 692">
                <a:extLst>
                  <a:ext uri="{FF2B5EF4-FFF2-40B4-BE49-F238E27FC236}">
                    <a16:creationId xmlns:a16="http://schemas.microsoft.com/office/drawing/2014/main" id="{31048351-FDBF-D798-DF35-F8B166E6FCB6}"/>
                  </a:ext>
                </a:extLst>
              </p:cNvPr>
              <p:cNvSpPr/>
              <p:nvPr/>
            </p:nvSpPr>
            <p:spPr bwMode="auto">
              <a:xfrm>
                <a:off x="13761449" y="8738493"/>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4" name="Rectangle 693">
                <a:extLst>
                  <a:ext uri="{FF2B5EF4-FFF2-40B4-BE49-F238E27FC236}">
                    <a16:creationId xmlns:a16="http://schemas.microsoft.com/office/drawing/2014/main" id="{CAA4A07D-F562-33A9-0C71-6D1E43ACC767}"/>
                  </a:ext>
                </a:extLst>
              </p:cNvPr>
              <p:cNvSpPr/>
              <p:nvPr/>
            </p:nvSpPr>
            <p:spPr bwMode="auto">
              <a:xfrm>
                <a:off x="14191967" y="8738493"/>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5" name="Rectangle 694">
                <a:extLst>
                  <a:ext uri="{FF2B5EF4-FFF2-40B4-BE49-F238E27FC236}">
                    <a16:creationId xmlns:a16="http://schemas.microsoft.com/office/drawing/2014/main" id="{128CACCF-BE77-9AC1-2ACE-9E7A962CFBB9}"/>
                  </a:ext>
                </a:extLst>
              </p:cNvPr>
              <p:cNvSpPr/>
              <p:nvPr/>
            </p:nvSpPr>
            <p:spPr bwMode="auto">
              <a:xfrm>
                <a:off x="14622485" y="8738493"/>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6" name="Rectangle 695">
                <a:extLst>
                  <a:ext uri="{FF2B5EF4-FFF2-40B4-BE49-F238E27FC236}">
                    <a16:creationId xmlns:a16="http://schemas.microsoft.com/office/drawing/2014/main" id="{E21FA038-43EC-0FCB-858F-C8A977C83821}"/>
                  </a:ext>
                </a:extLst>
              </p:cNvPr>
              <p:cNvSpPr/>
              <p:nvPr/>
            </p:nvSpPr>
            <p:spPr bwMode="auto">
              <a:xfrm>
                <a:off x="15053003" y="8738493"/>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7" name="Rectangle 696">
                <a:extLst>
                  <a:ext uri="{FF2B5EF4-FFF2-40B4-BE49-F238E27FC236}">
                    <a16:creationId xmlns:a16="http://schemas.microsoft.com/office/drawing/2014/main" id="{FD853011-1E84-4562-EC69-38B53C626B38}"/>
                  </a:ext>
                </a:extLst>
              </p:cNvPr>
              <p:cNvSpPr/>
              <p:nvPr/>
            </p:nvSpPr>
            <p:spPr bwMode="auto">
              <a:xfrm>
                <a:off x="15914039" y="8738493"/>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8" name="Rectangle 697">
                <a:extLst>
                  <a:ext uri="{FF2B5EF4-FFF2-40B4-BE49-F238E27FC236}">
                    <a16:creationId xmlns:a16="http://schemas.microsoft.com/office/drawing/2014/main" id="{37B1A1D7-3099-0857-8C55-D4007BD6C29E}"/>
                  </a:ext>
                </a:extLst>
              </p:cNvPr>
              <p:cNvSpPr/>
              <p:nvPr/>
            </p:nvSpPr>
            <p:spPr bwMode="auto">
              <a:xfrm>
                <a:off x="15483521" y="8738493"/>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9" name="Rectangle 698">
                <a:extLst>
                  <a:ext uri="{FF2B5EF4-FFF2-40B4-BE49-F238E27FC236}">
                    <a16:creationId xmlns:a16="http://schemas.microsoft.com/office/drawing/2014/main" id="{2F2F9AC2-FC79-435E-0EA1-A0123D4BD14F}"/>
                  </a:ext>
                </a:extLst>
              </p:cNvPr>
              <p:cNvSpPr/>
              <p:nvPr/>
            </p:nvSpPr>
            <p:spPr bwMode="auto">
              <a:xfrm>
                <a:off x="16344560" y="8738493"/>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sp>
          <p:nvSpPr>
            <p:cNvPr id="700" name="TextBox 699">
              <a:extLst>
                <a:ext uri="{FF2B5EF4-FFF2-40B4-BE49-F238E27FC236}">
                  <a16:creationId xmlns:a16="http://schemas.microsoft.com/office/drawing/2014/main" id="{D75A7217-532E-D4B8-9A98-DB179BB35F69}"/>
                </a:ext>
              </a:extLst>
            </p:cNvPr>
            <p:cNvSpPr txBox="1"/>
            <p:nvPr/>
          </p:nvSpPr>
          <p:spPr>
            <a:xfrm>
              <a:off x="12795108" y="1969387"/>
              <a:ext cx="3373585"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Sampled target tokens</a:t>
              </a:r>
            </a:p>
          </p:txBody>
        </p:sp>
        <p:pic>
          <p:nvPicPr>
            <p:cNvPr id="701" name="Graphic 700">
              <a:extLst>
                <a:ext uri="{FF2B5EF4-FFF2-40B4-BE49-F238E27FC236}">
                  <a16:creationId xmlns:a16="http://schemas.microsoft.com/office/drawing/2014/main" id="{913B0A63-09F7-A894-30DB-9BCE2CAC4D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060510" y="4646959"/>
              <a:ext cx="880758" cy="720000"/>
            </a:xfrm>
            <a:prstGeom prst="rect">
              <a:avLst/>
            </a:prstGeom>
          </p:spPr>
        </p:pic>
        <p:grpSp>
          <p:nvGrpSpPr>
            <p:cNvPr id="702" name="Group 701">
              <a:extLst>
                <a:ext uri="{FF2B5EF4-FFF2-40B4-BE49-F238E27FC236}">
                  <a16:creationId xmlns:a16="http://schemas.microsoft.com/office/drawing/2014/main" id="{2749481C-2FAC-7D88-1846-AAFDC370E3AA}"/>
                </a:ext>
              </a:extLst>
            </p:cNvPr>
            <p:cNvGrpSpPr/>
            <p:nvPr/>
          </p:nvGrpSpPr>
          <p:grpSpPr>
            <a:xfrm>
              <a:off x="12795153" y="7601532"/>
              <a:ext cx="3373630" cy="3522807"/>
              <a:chOff x="12795153" y="7601532"/>
              <a:chExt cx="3373630" cy="3522807"/>
            </a:xfrm>
          </p:grpSpPr>
          <p:pic>
            <p:nvPicPr>
              <p:cNvPr id="703" name="Picture 702" descr="A blue and yellow background&#10;&#10;AI-generated content may be incorrect.">
                <a:extLst>
                  <a:ext uri="{FF2B5EF4-FFF2-40B4-BE49-F238E27FC236}">
                    <a16:creationId xmlns:a16="http://schemas.microsoft.com/office/drawing/2014/main" id="{4E538EF0-5B9E-9B72-2AC1-2358F1BA53BC}"/>
                  </a:ext>
                </a:extLst>
              </p:cNvPr>
              <p:cNvPicPr>
                <a:picLocks noChangeAspect="1"/>
              </p:cNvPicPr>
              <p:nvPr/>
            </p:nvPicPr>
            <p:blipFill>
              <a:blip r:embed="rId3"/>
              <a:srcRect t="33165" r="66330" b="33165"/>
              <a:stretch/>
            </p:blipFill>
            <p:spPr>
              <a:xfrm>
                <a:off x="13656408" y="10193725"/>
                <a:ext cx="359538" cy="360000"/>
              </a:xfrm>
              <a:prstGeom prst="rect">
                <a:avLst/>
              </a:prstGeom>
            </p:spPr>
          </p:pic>
          <p:sp>
            <p:nvSpPr>
              <p:cNvPr id="704" name="Rectangle 703">
                <a:extLst>
                  <a:ext uri="{FF2B5EF4-FFF2-40B4-BE49-F238E27FC236}">
                    <a16:creationId xmlns:a16="http://schemas.microsoft.com/office/drawing/2014/main" id="{C39F38DB-13DF-68C6-376F-3D33B23C0B93}"/>
                  </a:ext>
                </a:extLst>
              </p:cNvPr>
              <p:cNvSpPr/>
              <p:nvPr/>
            </p:nvSpPr>
            <p:spPr bwMode="auto">
              <a:xfrm>
                <a:off x="12795153" y="8329161"/>
                <a:ext cx="3373585" cy="1498265"/>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cs typeface="Arial" panose="020B0604020202020204" pitchFamily="34" charset="0"/>
                  </a:rPr>
                  <a:t>TerraMind </a:t>
                </a:r>
                <a:br>
                  <a:rPr kumimoji="0" lang="en-CH" sz="2800" b="0" i="0" u="none" strike="noStrike" cap="none" normalizeH="0" baseline="0" dirty="0">
                    <a:ln>
                      <a:noFill/>
                    </a:ln>
                    <a:solidFill>
                      <a:schemeClr val="bg1"/>
                    </a:solidFill>
                    <a:effectLst/>
                    <a:cs typeface="Arial" panose="020B0604020202020204" pitchFamily="34" charset="0"/>
                  </a:rPr>
                </a:br>
                <a:r>
                  <a:rPr kumimoji="0" lang="en-CH" sz="2800" b="0" i="0" u="none" strike="noStrike" cap="none" normalizeH="0" baseline="0" dirty="0">
                    <a:ln>
                      <a:noFill/>
                    </a:ln>
                    <a:solidFill>
                      <a:schemeClr val="bg1"/>
                    </a:solidFill>
                    <a:effectLst/>
                    <a:cs typeface="Arial" panose="020B0604020202020204" pitchFamily="34" charset="0"/>
                  </a:rPr>
                  <a:t>Encoder</a:t>
                </a:r>
              </a:p>
            </p:txBody>
          </p:sp>
          <p:grpSp>
            <p:nvGrpSpPr>
              <p:cNvPr id="705" name="Group 704">
                <a:extLst>
                  <a:ext uri="{FF2B5EF4-FFF2-40B4-BE49-F238E27FC236}">
                    <a16:creationId xmlns:a16="http://schemas.microsoft.com/office/drawing/2014/main" id="{1F2C876E-25F4-9226-55DB-EA067992F62C}"/>
                  </a:ext>
                </a:extLst>
              </p:cNvPr>
              <p:cNvGrpSpPr/>
              <p:nvPr/>
            </p:nvGrpSpPr>
            <p:grpSpPr>
              <a:xfrm>
                <a:off x="12975154" y="9920168"/>
                <a:ext cx="3013629" cy="182144"/>
                <a:chOff x="13510931" y="8504656"/>
                <a:chExt cx="3013629" cy="182144"/>
              </a:xfrm>
            </p:grpSpPr>
            <p:cxnSp>
              <p:nvCxnSpPr>
                <p:cNvPr id="733" name="Straight Arrow Connector 732">
                  <a:extLst>
                    <a:ext uri="{FF2B5EF4-FFF2-40B4-BE49-F238E27FC236}">
                      <a16:creationId xmlns:a16="http://schemas.microsoft.com/office/drawing/2014/main" id="{8C70E789-7A1B-9D7C-2ACD-D8122F946BAC}"/>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34" name="Straight Arrow Connector 733">
                  <a:extLst>
                    <a:ext uri="{FF2B5EF4-FFF2-40B4-BE49-F238E27FC236}">
                      <a16:creationId xmlns:a16="http://schemas.microsoft.com/office/drawing/2014/main" id="{E367E7CE-BA97-A6EE-8B2F-E7DF002F0E77}"/>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35" name="Straight Arrow Connector 734">
                  <a:extLst>
                    <a:ext uri="{FF2B5EF4-FFF2-40B4-BE49-F238E27FC236}">
                      <a16:creationId xmlns:a16="http://schemas.microsoft.com/office/drawing/2014/main" id="{A2BBBB89-DD94-2389-661C-3F3B8E326DA7}"/>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36" name="Straight Arrow Connector 735">
                  <a:extLst>
                    <a:ext uri="{FF2B5EF4-FFF2-40B4-BE49-F238E27FC236}">
                      <a16:creationId xmlns:a16="http://schemas.microsoft.com/office/drawing/2014/main" id="{146CF089-9B17-0DD6-9C66-D056DC6E800E}"/>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37" name="Straight Arrow Connector 736">
                  <a:extLst>
                    <a:ext uri="{FF2B5EF4-FFF2-40B4-BE49-F238E27FC236}">
                      <a16:creationId xmlns:a16="http://schemas.microsoft.com/office/drawing/2014/main" id="{1CAB89D8-082F-7D93-59E4-B4AA84994557}"/>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38" name="Straight Arrow Connector 737">
                  <a:extLst>
                    <a:ext uri="{FF2B5EF4-FFF2-40B4-BE49-F238E27FC236}">
                      <a16:creationId xmlns:a16="http://schemas.microsoft.com/office/drawing/2014/main" id="{72B2F4BD-FE26-00E2-B45F-C29F40EE766E}"/>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39" name="Straight Arrow Connector 738">
                  <a:extLst>
                    <a:ext uri="{FF2B5EF4-FFF2-40B4-BE49-F238E27FC236}">
                      <a16:creationId xmlns:a16="http://schemas.microsoft.com/office/drawing/2014/main" id="{D7CF67B9-7A47-043B-CCD1-B762DFA5AC86}"/>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40" name="Straight Arrow Connector 739">
                  <a:extLst>
                    <a:ext uri="{FF2B5EF4-FFF2-40B4-BE49-F238E27FC236}">
                      <a16:creationId xmlns:a16="http://schemas.microsoft.com/office/drawing/2014/main" id="{3D529968-E9C4-E497-29C2-CE896D9F5B23}"/>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706" name="Group 705">
                <a:extLst>
                  <a:ext uri="{FF2B5EF4-FFF2-40B4-BE49-F238E27FC236}">
                    <a16:creationId xmlns:a16="http://schemas.microsoft.com/office/drawing/2014/main" id="{038934EE-5BB0-8DA5-9749-332159D38A1F}"/>
                  </a:ext>
                </a:extLst>
              </p:cNvPr>
              <p:cNvGrpSpPr/>
              <p:nvPr/>
            </p:nvGrpSpPr>
            <p:grpSpPr>
              <a:xfrm>
                <a:off x="12795154" y="7601532"/>
                <a:ext cx="3373629" cy="360000"/>
                <a:chOff x="13330931" y="8776329"/>
                <a:chExt cx="3373629" cy="360000"/>
              </a:xfrm>
            </p:grpSpPr>
            <p:sp>
              <p:nvSpPr>
                <p:cNvPr id="725" name="Rectangle 724">
                  <a:extLst>
                    <a:ext uri="{FF2B5EF4-FFF2-40B4-BE49-F238E27FC236}">
                      <a16:creationId xmlns:a16="http://schemas.microsoft.com/office/drawing/2014/main" id="{EDF742EC-C22C-FD11-EB5A-205DA513A080}"/>
                    </a:ext>
                  </a:extLst>
                </p:cNvPr>
                <p:cNvSpPr/>
                <p:nvPr/>
              </p:nvSpPr>
              <p:spPr bwMode="auto">
                <a:xfrm>
                  <a:off x="13330931" y="8776329"/>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26" name="Rectangle 725">
                  <a:extLst>
                    <a:ext uri="{FF2B5EF4-FFF2-40B4-BE49-F238E27FC236}">
                      <a16:creationId xmlns:a16="http://schemas.microsoft.com/office/drawing/2014/main" id="{B5589EDC-A8FB-4C76-077E-C9C9C0514070}"/>
                    </a:ext>
                  </a:extLst>
                </p:cNvPr>
                <p:cNvSpPr/>
                <p:nvPr/>
              </p:nvSpPr>
              <p:spPr bwMode="auto">
                <a:xfrm>
                  <a:off x="13761449" y="8776329"/>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27" name="Rectangle 726">
                  <a:extLst>
                    <a:ext uri="{FF2B5EF4-FFF2-40B4-BE49-F238E27FC236}">
                      <a16:creationId xmlns:a16="http://schemas.microsoft.com/office/drawing/2014/main" id="{34645175-7DC6-FA47-B108-C611CEF1918B}"/>
                    </a:ext>
                  </a:extLst>
                </p:cNvPr>
                <p:cNvSpPr/>
                <p:nvPr/>
              </p:nvSpPr>
              <p:spPr bwMode="auto">
                <a:xfrm>
                  <a:off x="14191967"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28" name="Rectangle 727">
                  <a:extLst>
                    <a:ext uri="{FF2B5EF4-FFF2-40B4-BE49-F238E27FC236}">
                      <a16:creationId xmlns:a16="http://schemas.microsoft.com/office/drawing/2014/main" id="{B8375997-A121-1FFB-1440-F92565B8067E}"/>
                    </a:ext>
                  </a:extLst>
                </p:cNvPr>
                <p:cNvSpPr/>
                <p:nvPr/>
              </p:nvSpPr>
              <p:spPr bwMode="auto">
                <a:xfrm>
                  <a:off x="14622485" y="8776329"/>
                  <a:ext cx="360000" cy="360000"/>
                </a:xfrm>
                <a:prstGeom prst="rect">
                  <a:avLst/>
                </a:prstGeom>
                <a:solidFill>
                  <a:schemeClr val="bg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29" name="Rectangle 728">
                  <a:extLst>
                    <a:ext uri="{FF2B5EF4-FFF2-40B4-BE49-F238E27FC236}">
                      <a16:creationId xmlns:a16="http://schemas.microsoft.com/office/drawing/2014/main" id="{9BE16F09-5180-D365-4616-E64ED4159306}"/>
                    </a:ext>
                  </a:extLst>
                </p:cNvPr>
                <p:cNvSpPr/>
                <p:nvPr/>
              </p:nvSpPr>
              <p:spPr bwMode="auto">
                <a:xfrm>
                  <a:off x="15053003" y="8776329"/>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30" name="Rectangle 729">
                  <a:extLst>
                    <a:ext uri="{FF2B5EF4-FFF2-40B4-BE49-F238E27FC236}">
                      <a16:creationId xmlns:a16="http://schemas.microsoft.com/office/drawing/2014/main" id="{05811FC0-EBFA-5404-17E3-5B9B6CBB3327}"/>
                    </a:ext>
                  </a:extLst>
                </p:cNvPr>
                <p:cNvSpPr/>
                <p:nvPr/>
              </p:nvSpPr>
              <p:spPr bwMode="auto">
                <a:xfrm>
                  <a:off x="15914039" y="8776329"/>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31" name="Rectangle 730">
                  <a:extLst>
                    <a:ext uri="{FF2B5EF4-FFF2-40B4-BE49-F238E27FC236}">
                      <a16:creationId xmlns:a16="http://schemas.microsoft.com/office/drawing/2014/main" id="{53F786B6-7533-A7C1-2CBC-E8EE5476AE0F}"/>
                    </a:ext>
                  </a:extLst>
                </p:cNvPr>
                <p:cNvSpPr/>
                <p:nvPr/>
              </p:nvSpPr>
              <p:spPr bwMode="auto">
                <a:xfrm>
                  <a:off x="15483521"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32" name="Rectangle 731">
                  <a:extLst>
                    <a:ext uri="{FF2B5EF4-FFF2-40B4-BE49-F238E27FC236}">
                      <a16:creationId xmlns:a16="http://schemas.microsoft.com/office/drawing/2014/main" id="{CB7A491F-3AD1-83A6-BDAF-FC12BE263601}"/>
                    </a:ext>
                  </a:extLst>
                </p:cNvPr>
                <p:cNvSpPr/>
                <p:nvPr/>
              </p:nvSpPr>
              <p:spPr bwMode="auto">
                <a:xfrm>
                  <a:off x="16344560" y="8776329"/>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707" name="Group 706">
                <a:extLst>
                  <a:ext uri="{FF2B5EF4-FFF2-40B4-BE49-F238E27FC236}">
                    <a16:creationId xmlns:a16="http://schemas.microsoft.com/office/drawing/2014/main" id="{D1CF13F2-E699-5632-28C5-F455C475DE3C}"/>
                  </a:ext>
                </a:extLst>
              </p:cNvPr>
              <p:cNvGrpSpPr/>
              <p:nvPr/>
            </p:nvGrpSpPr>
            <p:grpSpPr>
              <a:xfrm>
                <a:off x="12975154" y="8054275"/>
                <a:ext cx="3013629" cy="182144"/>
                <a:chOff x="13510931" y="8504656"/>
                <a:chExt cx="3013629" cy="182144"/>
              </a:xfrm>
            </p:grpSpPr>
            <p:cxnSp>
              <p:nvCxnSpPr>
                <p:cNvPr id="717" name="Straight Arrow Connector 716">
                  <a:extLst>
                    <a:ext uri="{FF2B5EF4-FFF2-40B4-BE49-F238E27FC236}">
                      <a16:creationId xmlns:a16="http://schemas.microsoft.com/office/drawing/2014/main" id="{D0DA7778-80B8-F06A-7477-1070B51F76C1}"/>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18" name="Straight Arrow Connector 717">
                  <a:extLst>
                    <a:ext uri="{FF2B5EF4-FFF2-40B4-BE49-F238E27FC236}">
                      <a16:creationId xmlns:a16="http://schemas.microsoft.com/office/drawing/2014/main" id="{D461E87B-F908-6070-DEDB-C3E642CED29B}"/>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19" name="Straight Arrow Connector 718">
                  <a:extLst>
                    <a:ext uri="{FF2B5EF4-FFF2-40B4-BE49-F238E27FC236}">
                      <a16:creationId xmlns:a16="http://schemas.microsoft.com/office/drawing/2014/main" id="{376D7828-2069-9F6E-3B35-863F81D8A5E2}"/>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0" name="Straight Arrow Connector 719">
                  <a:extLst>
                    <a:ext uri="{FF2B5EF4-FFF2-40B4-BE49-F238E27FC236}">
                      <a16:creationId xmlns:a16="http://schemas.microsoft.com/office/drawing/2014/main" id="{6823DE35-BC8E-9A30-B71B-3A66B5BA1C57}"/>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1" name="Straight Arrow Connector 720">
                  <a:extLst>
                    <a:ext uri="{FF2B5EF4-FFF2-40B4-BE49-F238E27FC236}">
                      <a16:creationId xmlns:a16="http://schemas.microsoft.com/office/drawing/2014/main" id="{7E25C39F-F6AD-8C56-D8A6-993A47312D7F}"/>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2" name="Straight Arrow Connector 721">
                  <a:extLst>
                    <a:ext uri="{FF2B5EF4-FFF2-40B4-BE49-F238E27FC236}">
                      <a16:creationId xmlns:a16="http://schemas.microsoft.com/office/drawing/2014/main" id="{649BA860-06D7-2296-BB90-2F6CD28A15F1}"/>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3" name="Straight Arrow Connector 722">
                  <a:extLst>
                    <a:ext uri="{FF2B5EF4-FFF2-40B4-BE49-F238E27FC236}">
                      <a16:creationId xmlns:a16="http://schemas.microsoft.com/office/drawing/2014/main" id="{93564C39-2CE4-21BC-B74A-873AD4C07D28}"/>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4" name="Straight Arrow Connector 723">
                  <a:extLst>
                    <a:ext uri="{FF2B5EF4-FFF2-40B4-BE49-F238E27FC236}">
                      <a16:creationId xmlns:a16="http://schemas.microsoft.com/office/drawing/2014/main" id="{7C791F8F-6CA4-43B4-22B0-5C3554862A5A}"/>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708" name="Grafik 24">
                <a:extLst>
                  <a:ext uri="{FF2B5EF4-FFF2-40B4-BE49-F238E27FC236}">
                    <a16:creationId xmlns:a16="http://schemas.microsoft.com/office/drawing/2014/main" id="{1E4DB30E-7040-0066-7296-92CAEE864DF4}"/>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12795153" y="10195055"/>
                <a:ext cx="360000" cy="360000"/>
              </a:xfrm>
              <a:prstGeom prst="rect">
                <a:avLst/>
              </a:prstGeom>
            </p:spPr>
          </p:pic>
          <p:pic>
            <p:nvPicPr>
              <p:cNvPr id="709" name="Grafik 24">
                <a:extLst>
                  <a:ext uri="{FF2B5EF4-FFF2-40B4-BE49-F238E27FC236}">
                    <a16:creationId xmlns:a16="http://schemas.microsoft.com/office/drawing/2014/main" id="{874C25EB-D8D9-D79C-859F-0FDA5BD4CC45}"/>
                  </a:ext>
                </a:extLst>
              </p:cNvPr>
              <p:cNvPicPr>
                <a:picLocks noChangeAspect="1"/>
              </p:cNvPicPr>
              <p:nvPr/>
            </p:nvPicPr>
            <p:blipFill>
              <a:blip r:embed="rId17">
                <a:extLst>
                  <a:ext uri="{28A0092B-C50C-407E-A947-70E740481C1C}">
                    <a14:useLocalDpi xmlns:a14="http://schemas.microsoft.com/office/drawing/2010/main"/>
                  </a:ext>
                </a:extLst>
              </a:blip>
              <a:srcRect/>
              <a:stretch/>
            </p:blipFill>
            <p:spPr>
              <a:xfrm>
                <a:off x="13225665" y="10193725"/>
                <a:ext cx="360000" cy="360000"/>
              </a:xfrm>
              <a:prstGeom prst="rect">
                <a:avLst/>
              </a:prstGeom>
            </p:spPr>
          </p:pic>
          <p:sp>
            <p:nvSpPr>
              <p:cNvPr id="710" name="Rectangle 709">
                <a:extLst>
                  <a:ext uri="{FF2B5EF4-FFF2-40B4-BE49-F238E27FC236}">
                    <a16:creationId xmlns:a16="http://schemas.microsoft.com/office/drawing/2014/main" id="{6A7BED85-8EDD-EE24-31DD-C0B3B6264C91}"/>
                  </a:ext>
                </a:extLst>
              </p:cNvPr>
              <p:cNvSpPr/>
              <p:nvPr/>
            </p:nvSpPr>
            <p:spPr bwMode="auto">
              <a:xfrm>
                <a:off x="15378225" y="10195055"/>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1" name="Rectangle 710">
                <a:extLst>
                  <a:ext uri="{FF2B5EF4-FFF2-40B4-BE49-F238E27FC236}">
                    <a16:creationId xmlns:a16="http://schemas.microsoft.com/office/drawing/2014/main" id="{FAC113E7-8EB6-D22C-1D5D-8FB8CD7F4315}"/>
                  </a:ext>
                </a:extLst>
              </p:cNvPr>
              <p:cNvSpPr/>
              <p:nvPr/>
            </p:nvSpPr>
            <p:spPr bwMode="auto">
              <a:xfrm>
                <a:off x="15808738" y="10195055"/>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2" name="Rectangle 711">
                <a:extLst>
                  <a:ext uri="{FF2B5EF4-FFF2-40B4-BE49-F238E27FC236}">
                    <a16:creationId xmlns:a16="http://schemas.microsoft.com/office/drawing/2014/main" id="{000CCC51-9A27-7F41-396C-BBB634231E25}"/>
                  </a:ext>
                </a:extLst>
              </p:cNvPr>
              <p:cNvSpPr/>
              <p:nvPr/>
            </p:nvSpPr>
            <p:spPr bwMode="auto">
              <a:xfrm>
                <a:off x="14517201" y="10195055"/>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3" name="Rectangle 712">
                <a:extLst>
                  <a:ext uri="{FF2B5EF4-FFF2-40B4-BE49-F238E27FC236}">
                    <a16:creationId xmlns:a16="http://schemas.microsoft.com/office/drawing/2014/main" id="{3A434726-1C18-0867-8958-5430CD4ED001}"/>
                  </a:ext>
                </a:extLst>
              </p:cNvPr>
              <p:cNvSpPr/>
              <p:nvPr/>
            </p:nvSpPr>
            <p:spPr bwMode="auto">
              <a:xfrm>
                <a:off x="14947713" y="10195055"/>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pic>
            <p:nvPicPr>
              <p:cNvPr id="714" name="Grafik 26">
                <a:extLst>
                  <a:ext uri="{FF2B5EF4-FFF2-40B4-BE49-F238E27FC236}">
                    <a16:creationId xmlns:a16="http://schemas.microsoft.com/office/drawing/2014/main" id="{10A35E13-5C83-12E1-8DF2-28F9BEADC12C}"/>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14086689" y="10193725"/>
                <a:ext cx="360000" cy="360000"/>
              </a:xfrm>
              <a:prstGeom prst="rect">
                <a:avLst/>
              </a:prstGeom>
            </p:spPr>
          </p:pic>
          <p:sp>
            <p:nvSpPr>
              <p:cNvPr id="715" name="TextBox 714">
                <a:extLst>
                  <a:ext uri="{FF2B5EF4-FFF2-40B4-BE49-F238E27FC236}">
                    <a16:creationId xmlns:a16="http://schemas.microsoft.com/office/drawing/2014/main" id="{72A6AFAA-50B3-B4B2-3DB1-0A68614CA048}"/>
                  </a:ext>
                </a:extLst>
              </p:cNvPr>
              <p:cNvSpPr txBox="1"/>
              <p:nvPr/>
            </p:nvSpPr>
            <p:spPr>
              <a:xfrm>
                <a:off x="12795153" y="10680885"/>
                <a:ext cx="3373585"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Sampled input tokens</a:t>
                </a:r>
              </a:p>
            </p:txBody>
          </p:sp>
          <p:pic>
            <p:nvPicPr>
              <p:cNvPr id="716" name="Graphic 715">
                <a:extLst>
                  <a:ext uri="{FF2B5EF4-FFF2-40B4-BE49-F238E27FC236}">
                    <a16:creationId xmlns:a16="http://schemas.microsoft.com/office/drawing/2014/main" id="{130270D1-50C6-B5C9-B5A0-B4B84F5584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060510" y="8718293"/>
                <a:ext cx="880758" cy="720000"/>
              </a:xfrm>
              <a:prstGeom prst="rect">
                <a:avLst/>
              </a:prstGeom>
            </p:spPr>
          </p:pic>
        </p:grpSp>
        <p:grpSp>
          <p:nvGrpSpPr>
            <p:cNvPr id="741" name="Group 740">
              <a:extLst>
                <a:ext uri="{FF2B5EF4-FFF2-40B4-BE49-F238E27FC236}">
                  <a16:creationId xmlns:a16="http://schemas.microsoft.com/office/drawing/2014/main" id="{847BDFFF-DE21-A952-EFDB-A43B33400BE1}"/>
                </a:ext>
              </a:extLst>
            </p:cNvPr>
            <p:cNvGrpSpPr/>
            <p:nvPr/>
          </p:nvGrpSpPr>
          <p:grpSpPr>
            <a:xfrm>
              <a:off x="5321351" y="3507633"/>
              <a:ext cx="4040428" cy="360000"/>
              <a:chOff x="5321351" y="3507633"/>
              <a:chExt cx="4040428" cy="360000"/>
            </a:xfrm>
          </p:grpSpPr>
          <p:sp>
            <p:nvSpPr>
              <p:cNvPr id="742" name="TextBox 741">
                <a:extLst>
                  <a:ext uri="{FF2B5EF4-FFF2-40B4-BE49-F238E27FC236}">
                    <a16:creationId xmlns:a16="http://schemas.microsoft.com/office/drawing/2014/main" id="{54386246-67BA-48FC-85C6-70F545081C84}"/>
                  </a:ext>
                </a:extLst>
              </p:cNvPr>
              <p:cNvSpPr txBox="1"/>
              <p:nvPr/>
            </p:nvSpPr>
            <p:spPr>
              <a:xfrm>
                <a:off x="8328662" y="3551151"/>
                <a:ext cx="1033117"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S-1 GRD</a:t>
                </a:r>
              </a:p>
            </p:txBody>
          </p:sp>
          <p:sp>
            <p:nvSpPr>
              <p:cNvPr id="743" name="TextBox 742">
                <a:extLst>
                  <a:ext uri="{FF2B5EF4-FFF2-40B4-BE49-F238E27FC236}">
                    <a16:creationId xmlns:a16="http://schemas.microsoft.com/office/drawing/2014/main" id="{31758822-AE2B-AAC7-E184-319DACF51FD5}"/>
                  </a:ext>
                </a:extLst>
              </p:cNvPr>
              <p:cNvSpPr txBox="1"/>
              <p:nvPr/>
            </p:nvSpPr>
            <p:spPr>
              <a:xfrm>
                <a:off x="7469022" y="3551151"/>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nvGrpSpPr>
              <p:cNvPr id="744" name="Group 743">
                <a:extLst>
                  <a:ext uri="{FF2B5EF4-FFF2-40B4-BE49-F238E27FC236}">
                    <a16:creationId xmlns:a16="http://schemas.microsoft.com/office/drawing/2014/main" id="{CF7A9582-44F6-921B-DCB7-B30A7A968E9B}"/>
                  </a:ext>
                </a:extLst>
              </p:cNvPr>
              <p:cNvGrpSpPr/>
              <p:nvPr/>
            </p:nvGrpSpPr>
            <p:grpSpPr>
              <a:xfrm>
                <a:off x="5321351" y="3507633"/>
                <a:ext cx="2928334" cy="360000"/>
                <a:chOff x="4993963" y="6793095"/>
                <a:chExt cx="2932098" cy="360000"/>
              </a:xfrm>
            </p:grpSpPr>
            <p:pic>
              <p:nvPicPr>
                <p:cNvPr id="745" name="Picture 744" descr="A blue and yellow background&#10;&#10;AI-generated content may be incorrect.">
                  <a:extLst>
                    <a:ext uri="{FF2B5EF4-FFF2-40B4-BE49-F238E27FC236}">
                      <a16:creationId xmlns:a16="http://schemas.microsoft.com/office/drawing/2014/main" id="{04CD2A69-E7ED-E85D-BADA-9DDF2E880DA1}"/>
                    </a:ext>
                  </a:extLst>
                </p:cNvPr>
                <p:cNvPicPr>
                  <a:picLocks noChangeAspect="1"/>
                </p:cNvPicPr>
                <p:nvPr/>
              </p:nvPicPr>
              <p:blipFill>
                <a:blip r:embed="rId3"/>
                <a:srcRect r="66330" b="66330"/>
                <a:stretch/>
              </p:blipFill>
              <p:spPr>
                <a:xfrm>
                  <a:off x="4993963" y="6793095"/>
                  <a:ext cx="360000" cy="360000"/>
                </a:xfrm>
                <a:prstGeom prst="rect">
                  <a:avLst/>
                </a:prstGeom>
              </p:spPr>
            </p:pic>
            <p:pic>
              <p:nvPicPr>
                <p:cNvPr id="746" name="Picture 745" descr="A blue and yellow background&#10;&#10;AI-generated content may be incorrect.">
                  <a:extLst>
                    <a:ext uri="{FF2B5EF4-FFF2-40B4-BE49-F238E27FC236}">
                      <a16:creationId xmlns:a16="http://schemas.microsoft.com/office/drawing/2014/main" id="{98D474BC-0A1B-0C3A-FD97-877D1E424F58}"/>
                    </a:ext>
                  </a:extLst>
                </p:cNvPr>
                <p:cNvPicPr>
                  <a:picLocks noChangeAspect="1"/>
                </p:cNvPicPr>
                <p:nvPr/>
              </p:nvPicPr>
              <p:blipFill>
                <a:blip r:embed="rId3"/>
                <a:srcRect l="33371" r="32959" b="66330"/>
                <a:stretch/>
              </p:blipFill>
              <p:spPr>
                <a:xfrm>
                  <a:off x="5423382" y="6793095"/>
                  <a:ext cx="360000" cy="360000"/>
                </a:xfrm>
                <a:prstGeom prst="rect">
                  <a:avLst/>
                </a:prstGeom>
              </p:spPr>
            </p:pic>
            <p:pic>
              <p:nvPicPr>
                <p:cNvPr id="747" name="Picture 746" descr="A blue and yellow background&#10;&#10;AI-generated content may be incorrect.">
                  <a:extLst>
                    <a:ext uri="{FF2B5EF4-FFF2-40B4-BE49-F238E27FC236}">
                      <a16:creationId xmlns:a16="http://schemas.microsoft.com/office/drawing/2014/main" id="{E9DE73D2-1F28-9012-96D8-87CB3F2AD1C6}"/>
                    </a:ext>
                  </a:extLst>
                </p:cNvPr>
                <p:cNvPicPr>
                  <a:picLocks noChangeAspect="1"/>
                </p:cNvPicPr>
                <p:nvPr/>
              </p:nvPicPr>
              <p:blipFill>
                <a:blip r:embed="rId3"/>
                <a:srcRect l="65851" r="479" b="66330"/>
                <a:stretch/>
              </p:blipFill>
              <p:spPr>
                <a:xfrm>
                  <a:off x="5852801" y="6793095"/>
                  <a:ext cx="360000" cy="360000"/>
                </a:xfrm>
                <a:prstGeom prst="rect">
                  <a:avLst/>
                </a:prstGeom>
              </p:spPr>
            </p:pic>
            <p:pic>
              <p:nvPicPr>
                <p:cNvPr id="748" name="Picture 747" descr="A blue and yellow background&#10;&#10;AI-generated content may be incorrect.">
                  <a:extLst>
                    <a:ext uri="{FF2B5EF4-FFF2-40B4-BE49-F238E27FC236}">
                      <a16:creationId xmlns:a16="http://schemas.microsoft.com/office/drawing/2014/main" id="{DE20F8B2-B624-C6B8-0C06-C69A35D57AE6}"/>
                    </a:ext>
                  </a:extLst>
                </p:cNvPr>
                <p:cNvPicPr>
                  <a:picLocks noChangeAspect="1"/>
                </p:cNvPicPr>
                <p:nvPr/>
              </p:nvPicPr>
              <p:blipFill>
                <a:blip r:embed="rId3"/>
                <a:srcRect t="33165" r="66330" b="33165"/>
                <a:stretch/>
              </p:blipFill>
              <p:spPr>
                <a:xfrm>
                  <a:off x="6282220" y="6793095"/>
                  <a:ext cx="360000" cy="360000"/>
                </a:xfrm>
                <a:prstGeom prst="rect">
                  <a:avLst/>
                </a:prstGeom>
              </p:spPr>
            </p:pic>
            <p:pic>
              <p:nvPicPr>
                <p:cNvPr id="749" name="Picture 748" descr="A blue and yellow background&#10;&#10;AI-generated content may be incorrect.">
                  <a:extLst>
                    <a:ext uri="{FF2B5EF4-FFF2-40B4-BE49-F238E27FC236}">
                      <a16:creationId xmlns:a16="http://schemas.microsoft.com/office/drawing/2014/main" id="{554A5598-4B0F-D0DC-C76D-30617731371A}"/>
                    </a:ext>
                  </a:extLst>
                </p:cNvPr>
                <p:cNvPicPr>
                  <a:picLocks noChangeAspect="1"/>
                </p:cNvPicPr>
                <p:nvPr/>
              </p:nvPicPr>
              <p:blipFill>
                <a:blip r:embed="rId3"/>
                <a:srcRect l="33371" t="33165" r="32959" b="33165"/>
                <a:stretch/>
              </p:blipFill>
              <p:spPr>
                <a:xfrm>
                  <a:off x="6711639" y="6793095"/>
                  <a:ext cx="360000" cy="360000"/>
                </a:xfrm>
                <a:prstGeom prst="rect">
                  <a:avLst/>
                </a:prstGeom>
              </p:spPr>
            </p:pic>
            <p:pic>
              <p:nvPicPr>
                <p:cNvPr id="750" name="Picture 749" descr="A blue and yellow background&#10;&#10;AI-generated content may be incorrect.">
                  <a:extLst>
                    <a:ext uri="{FF2B5EF4-FFF2-40B4-BE49-F238E27FC236}">
                      <a16:creationId xmlns:a16="http://schemas.microsoft.com/office/drawing/2014/main" id="{0FA73052-05C3-D3DA-B01A-BA1483D359C6}"/>
                    </a:ext>
                  </a:extLst>
                </p:cNvPr>
                <p:cNvPicPr>
                  <a:picLocks noChangeAspect="1"/>
                </p:cNvPicPr>
                <p:nvPr/>
              </p:nvPicPr>
              <p:blipFill>
                <a:blip r:embed="rId3"/>
                <a:srcRect l="65851" t="66330" r="479"/>
                <a:stretch/>
              </p:blipFill>
              <p:spPr>
                <a:xfrm>
                  <a:off x="7566061" y="6793095"/>
                  <a:ext cx="360000" cy="360000"/>
                </a:xfrm>
                <a:prstGeom prst="rect">
                  <a:avLst/>
                </a:prstGeom>
              </p:spPr>
            </p:pic>
          </p:grpSp>
        </p:grpSp>
        <p:grpSp>
          <p:nvGrpSpPr>
            <p:cNvPr id="751" name="Group 750">
              <a:extLst>
                <a:ext uri="{FF2B5EF4-FFF2-40B4-BE49-F238E27FC236}">
                  <a16:creationId xmlns:a16="http://schemas.microsoft.com/office/drawing/2014/main" id="{04298DA5-C9F0-33DC-CAD3-76E68A27A2B1}"/>
                </a:ext>
              </a:extLst>
            </p:cNvPr>
            <p:cNvGrpSpPr/>
            <p:nvPr/>
          </p:nvGrpSpPr>
          <p:grpSpPr>
            <a:xfrm>
              <a:off x="5321351" y="3939433"/>
              <a:ext cx="4031719" cy="360000"/>
              <a:chOff x="5321351" y="3939433"/>
              <a:chExt cx="4031719" cy="360000"/>
            </a:xfrm>
          </p:grpSpPr>
          <p:sp>
            <p:nvSpPr>
              <p:cNvPr id="752" name="TextBox 751">
                <a:extLst>
                  <a:ext uri="{FF2B5EF4-FFF2-40B4-BE49-F238E27FC236}">
                    <a16:creationId xmlns:a16="http://schemas.microsoft.com/office/drawing/2014/main" id="{F5E992BF-110E-A6EB-3C57-BABD355064D5}"/>
                  </a:ext>
                </a:extLst>
              </p:cNvPr>
              <p:cNvSpPr txBox="1"/>
              <p:nvPr/>
            </p:nvSpPr>
            <p:spPr>
              <a:xfrm>
                <a:off x="8328662" y="3978411"/>
                <a:ext cx="102440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S-1 RTC</a:t>
                </a:r>
              </a:p>
            </p:txBody>
          </p:sp>
          <p:sp>
            <p:nvSpPr>
              <p:cNvPr id="753" name="TextBox 752">
                <a:extLst>
                  <a:ext uri="{FF2B5EF4-FFF2-40B4-BE49-F238E27FC236}">
                    <a16:creationId xmlns:a16="http://schemas.microsoft.com/office/drawing/2014/main" id="{E7C5DA89-02F4-4208-3A6D-227B581CE440}"/>
                  </a:ext>
                </a:extLst>
              </p:cNvPr>
              <p:cNvSpPr txBox="1"/>
              <p:nvPr/>
            </p:nvSpPr>
            <p:spPr>
              <a:xfrm>
                <a:off x="7469022" y="3978411"/>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nvGrpSpPr>
              <p:cNvPr id="754" name="Group 753">
                <a:extLst>
                  <a:ext uri="{FF2B5EF4-FFF2-40B4-BE49-F238E27FC236}">
                    <a16:creationId xmlns:a16="http://schemas.microsoft.com/office/drawing/2014/main" id="{D939B652-760C-9918-3563-45E659BFD19E}"/>
                  </a:ext>
                </a:extLst>
              </p:cNvPr>
              <p:cNvGrpSpPr/>
              <p:nvPr/>
            </p:nvGrpSpPr>
            <p:grpSpPr>
              <a:xfrm>
                <a:off x="5321351" y="3939433"/>
                <a:ext cx="2928334" cy="360000"/>
                <a:chOff x="4993963" y="6793095"/>
                <a:chExt cx="2932098" cy="360000"/>
              </a:xfrm>
            </p:grpSpPr>
            <p:pic>
              <p:nvPicPr>
                <p:cNvPr id="755" name="Picture 754" descr="A blue and yellow background&#10;&#10;AI-generated content may be incorrect.">
                  <a:extLst>
                    <a:ext uri="{FF2B5EF4-FFF2-40B4-BE49-F238E27FC236}">
                      <a16:creationId xmlns:a16="http://schemas.microsoft.com/office/drawing/2014/main" id="{C247AA58-210A-CCE8-6B76-A49D626B77D9}"/>
                    </a:ext>
                  </a:extLst>
                </p:cNvPr>
                <p:cNvPicPr>
                  <a:picLocks noChangeAspect="1"/>
                </p:cNvPicPr>
                <p:nvPr/>
              </p:nvPicPr>
              <p:blipFill>
                <a:blip r:embed="rId3"/>
                <a:srcRect r="66330" b="66330"/>
                <a:stretch/>
              </p:blipFill>
              <p:spPr>
                <a:xfrm>
                  <a:off x="4993963" y="6793095"/>
                  <a:ext cx="360000" cy="360000"/>
                </a:xfrm>
                <a:prstGeom prst="rect">
                  <a:avLst/>
                </a:prstGeom>
              </p:spPr>
            </p:pic>
            <p:pic>
              <p:nvPicPr>
                <p:cNvPr id="756" name="Picture 755" descr="A blue and yellow background&#10;&#10;AI-generated content may be incorrect.">
                  <a:extLst>
                    <a:ext uri="{FF2B5EF4-FFF2-40B4-BE49-F238E27FC236}">
                      <a16:creationId xmlns:a16="http://schemas.microsoft.com/office/drawing/2014/main" id="{8C05055C-20EE-9C9E-3A70-59BBCD16797B}"/>
                    </a:ext>
                  </a:extLst>
                </p:cNvPr>
                <p:cNvPicPr>
                  <a:picLocks noChangeAspect="1"/>
                </p:cNvPicPr>
                <p:nvPr/>
              </p:nvPicPr>
              <p:blipFill>
                <a:blip r:embed="rId3"/>
                <a:srcRect l="33371" r="32959" b="66330"/>
                <a:stretch/>
              </p:blipFill>
              <p:spPr>
                <a:xfrm>
                  <a:off x="5423382" y="6793095"/>
                  <a:ext cx="360000" cy="360000"/>
                </a:xfrm>
                <a:prstGeom prst="rect">
                  <a:avLst/>
                </a:prstGeom>
              </p:spPr>
            </p:pic>
            <p:pic>
              <p:nvPicPr>
                <p:cNvPr id="757" name="Picture 756" descr="A blue and yellow background&#10;&#10;AI-generated content may be incorrect.">
                  <a:extLst>
                    <a:ext uri="{FF2B5EF4-FFF2-40B4-BE49-F238E27FC236}">
                      <a16:creationId xmlns:a16="http://schemas.microsoft.com/office/drawing/2014/main" id="{C992B9F4-42D0-B3E7-EDEA-11A35857CA44}"/>
                    </a:ext>
                  </a:extLst>
                </p:cNvPr>
                <p:cNvPicPr>
                  <a:picLocks noChangeAspect="1"/>
                </p:cNvPicPr>
                <p:nvPr/>
              </p:nvPicPr>
              <p:blipFill>
                <a:blip r:embed="rId3"/>
                <a:srcRect l="65851" r="479" b="66330"/>
                <a:stretch/>
              </p:blipFill>
              <p:spPr>
                <a:xfrm>
                  <a:off x="5852801" y="6793095"/>
                  <a:ext cx="360000" cy="360000"/>
                </a:xfrm>
                <a:prstGeom prst="rect">
                  <a:avLst/>
                </a:prstGeom>
              </p:spPr>
            </p:pic>
            <p:pic>
              <p:nvPicPr>
                <p:cNvPr id="758" name="Picture 757" descr="A blue and yellow background&#10;&#10;AI-generated content may be incorrect.">
                  <a:extLst>
                    <a:ext uri="{FF2B5EF4-FFF2-40B4-BE49-F238E27FC236}">
                      <a16:creationId xmlns:a16="http://schemas.microsoft.com/office/drawing/2014/main" id="{8F0DF8B5-0EB2-BAB3-650B-CC81E95945C4}"/>
                    </a:ext>
                  </a:extLst>
                </p:cNvPr>
                <p:cNvPicPr>
                  <a:picLocks noChangeAspect="1"/>
                </p:cNvPicPr>
                <p:nvPr/>
              </p:nvPicPr>
              <p:blipFill>
                <a:blip r:embed="rId3"/>
                <a:srcRect t="33165" r="66330" b="33165"/>
                <a:stretch/>
              </p:blipFill>
              <p:spPr>
                <a:xfrm>
                  <a:off x="6282220" y="6793095"/>
                  <a:ext cx="360000" cy="360000"/>
                </a:xfrm>
                <a:prstGeom prst="rect">
                  <a:avLst/>
                </a:prstGeom>
              </p:spPr>
            </p:pic>
            <p:pic>
              <p:nvPicPr>
                <p:cNvPr id="759" name="Picture 758" descr="A blue and yellow background&#10;&#10;AI-generated content may be incorrect.">
                  <a:extLst>
                    <a:ext uri="{FF2B5EF4-FFF2-40B4-BE49-F238E27FC236}">
                      <a16:creationId xmlns:a16="http://schemas.microsoft.com/office/drawing/2014/main" id="{04248752-EB49-4FB7-59A9-4339A5455E81}"/>
                    </a:ext>
                  </a:extLst>
                </p:cNvPr>
                <p:cNvPicPr>
                  <a:picLocks noChangeAspect="1"/>
                </p:cNvPicPr>
                <p:nvPr/>
              </p:nvPicPr>
              <p:blipFill>
                <a:blip r:embed="rId3"/>
                <a:srcRect l="33371" t="33165" r="32959" b="33165"/>
                <a:stretch/>
              </p:blipFill>
              <p:spPr>
                <a:xfrm>
                  <a:off x="6711639" y="6793095"/>
                  <a:ext cx="360000" cy="360000"/>
                </a:xfrm>
                <a:prstGeom prst="rect">
                  <a:avLst/>
                </a:prstGeom>
              </p:spPr>
            </p:pic>
            <p:pic>
              <p:nvPicPr>
                <p:cNvPr id="760" name="Picture 759" descr="A blue and yellow background&#10;&#10;AI-generated content may be incorrect.">
                  <a:extLst>
                    <a:ext uri="{FF2B5EF4-FFF2-40B4-BE49-F238E27FC236}">
                      <a16:creationId xmlns:a16="http://schemas.microsoft.com/office/drawing/2014/main" id="{6B8CB6CB-AFFD-6404-49E6-6F83F3DEF83E}"/>
                    </a:ext>
                  </a:extLst>
                </p:cNvPr>
                <p:cNvPicPr>
                  <a:picLocks noChangeAspect="1"/>
                </p:cNvPicPr>
                <p:nvPr/>
              </p:nvPicPr>
              <p:blipFill>
                <a:blip r:embed="rId3"/>
                <a:srcRect l="65851" t="66330" r="479"/>
                <a:stretch/>
              </p:blipFill>
              <p:spPr>
                <a:xfrm>
                  <a:off x="7566061" y="6793095"/>
                  <a:ext cx="360000" cy="360000"/>
                </a:xfrm>
                <a:prstGeom prst="rect">
                  <a:avLst/>
                </a:prstGeom>
              </p:spPr>
            </p:pic>
          </p:grpSp>
        </p:grpSp>
      </p:grpSp>
    </p:spTree>
    <p:extLst>
      <p:ext uri="{BB962C8B-B14F-4D97-AF65-F5344CB8AC3E}">
        <p14:creationId xmlns:p14="http://schemas.microsoft.com/office/powerpoint/2010/main" val="6282946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AB7E1-81C3-C5A3-BD3E-49A48739057B}"/>
              </a:ext>
            </a:extLst>
          </p:cNvPr>
          <p:cNvSpPr>
            <a:spLocks noGrp="1"/>
          </p:cNvSpPr>
          <p:nvPr>
            <p:ph type="ftr" sz="quarter" idx="18"/>
          </p:nvPr>
        </p:nvSpPr>
        <p:spPr>
          <a:xfrm>
            <a:off x="568324" y="12804235"/>
            <a:ext cx="4956176" cy="381000"/>
          </a:xfrm>
        </p:spPr>
        <p:txBody>
          <a:bodyPr/>
          <a:lstStyle/>
          <a:p>
            <a:r>
              <a:rPr lang="en-US"/>
              <a:t>IGARSS'25 Tutorial / © 2025 IBM Corporation</a:t>
            </a:r>
          </a:p>
        </p:txBody>
      </p:sp>
      <p:sp>
        <p:nvSpPr>
          <p:cNvPr id="12" name="Text Placeholder 11">
            <a:extLst>
              <a:ext uri="{FF2B5EF4-FFF2-40B4-BE49-F238E27FC236}">
                <a16:creationId xmlns:a16="http://schemas.microsoft.com/office/drawing/2014/main" id="{7C492203-29C3-2C36-7814-839F069830D8}"/>
              </a:ext>
            </a:extLst>
          </p:cNvPr>
          <p:cNvSpPr>
            <a:spLocks noGrp="1"/>
          </p:cNvSpPr>
          <p:nvPr>
            <p:ph type="body" sz="quarter" idx="19"/>
          </p:nvPr>
        </p:nvSpPr>
        <p:spPr>
          <a:xfrm>
            <a:off x="6667500" y="12804235"/>
            <a:ext cx="11049000" cy="381540"/>
          </a:xfrm>
        </p:spPr>
        <p:txBody>
          <a:bodyPr/>
          <a:lstStyle/>
          <a:p>
            <a:r>
              <a:rPr lang="en-GB" dirty="0"/>
              <a:t>Blumenstiel, B., </a:t>
            </a:r>
            <a:r>
              <a:rPr lang="en-GB" dirty="0" err="1"/>
              <a:t>Fraccaro</a:t>
            </a:r>
            <a:r>
              <a:rPr lang="en-GB" dirty="0"/>
              <a:t>, P., Marsocci, V., Jakubik, J., </a:t>
            </a:r>
            <a:r>
              <a:rPr lang="en-GB" dirty="0" err="1"/>
              <a:t>Maurogiovanni</a:t>
            </a:r>
            <a:r>
              <a:rPr lang="en-GB" dirty="0"/>
              <a:t>, S., </a:t>
            </a:r>
            <a:r>
              <a:rPr lang="en-GB" dirty="0" err="1"/>
              <a:t>Czerkawski</a:t>
            </a:r>
            <a:r>
              <a:rPr lang="en-GB" dirty="0"/>
              <a:t>, M., ... &amp; </a:t>
            </a:r>
            <a:r>
              <a:rPr lang="en-GB" dirty="0" err="1"/>
              <a:t>Longépé</a:t>
            </a:r>
            <a:r>
              <a:rPr lang="en-GB" dirty="0"/>
              <a:t>, N. (2025). </a:t>
            </a:r>
            <a:r>
              <a:rPr lang="en-GB" dirty="0" err="1"/>
              <a:t>TerraMesh</a:t>
            </a:r>
            <a:r>
              <a:rPr lang="en-GB" dirty="0"/>
              <a:t>: A Planetary Mosaic of Multimodal Earth Observation Data. </a:t>
            </a:r>
            <a:r>
              <a:rPr lang="en-GB" dirty="0" err="1"/>
              <a:t>arXiv</a:t>
            </a:r>
            <a:r>
              <a:rPr lang="en-GB" dirty="0"/>
              <a:t> preprint arXiv:2504.11172.</a:t>
            </a:r>
            <a:endParaRPr lang="en-CH" dirty="0"/>
          </a:p>
        </p:txBody>
      </p:sp>
      <p:sp>
        <p:nvSpPr>
          <p:cNvPr id="4" name="Title 3">
            <a:extLst>
              <a:ext uri="{FF2B5EF4-FFF2-40B4-BE49-F238E27FC236}">
                <a16:creationId xmlns:a16="http://schemas.microsoft.com/office/drawing/2014/main" id="{60732B3E-4E8D-D646-FA30-B2291DCFB4B1}"/>
              </a:ext>
            </a:extLst>
          </p:cNvPr>
          <p:cNvSpPr>
            <a:spLocks noGrp="1"/>
          </p:cNvSpPr>
          <p:nvPr>
            <p:ph type="title"/>
          </p:nvPr>
        </p:nvSpPr>
        <p:spPr>
          <a:xfrm>
            <a:off x="576263" y="576263"/>
            <a:ext cx="18902584" cy="1906587"/>
          </a:xfrm>
        </p:spPr>
        <p:txBody>
          <a:bodyPr/>
          <a:lstStyle/>
          <a:p>
            <a:r>
              <a:rPr lang="en-CH" dirty="0"/>
              <a:t>The training data – 9M spatio-temporal locations with multiple modalities from TerraMesh dataset</a:t>
            </a:r>
          </a:p>
        </p:txBody>
      </p:sp>
      <p:pic>
        <p:nvPicPr>
          <p:cNvPr id="11" name="Picture 10">
            <a:extLst>
              <a:ext uri="{FF2B5EF4-FFF2-40B4-BE49-F238E27FC236}">
                <a16:creationId xmlns:a16="http://schemas.microsoft.com/office/drawing/2014/main" id="{C83AD3B5-EB76-A138-6F25-F9EE8A2746FE}"/>
              </a:ext>
            </a:extLst>
          </p:cNvPr>
          <p:cNvPicPr>
            <a:picLocks noChangeAspect="1"/>
          </p:cNvPicPr>
          <p:nvPr/>
        </p:nvPicPr>
        <p:blipFill>
          <a:blip r:embed="rId2"/>
          <a:stretch>
            <a:fillRect/>
          </a:stretch>
        </p:blipFill>
        <p:spPr>
          <a:xfrm>
            <a:off x="612584" y="2831325"/>
            <a:ext cx="23199916" cy="9625631"/>
          </a:xfrm>
          <a:prstGeom prst="rect">
            <a:avLst/>
          </a:prstGeom>
        </p:spPr>
      </p:pic>
      <p:sp>
        <p:nvSpPr>
          <p:cNvPr id="22" name="Slide Number Placeholder 21">
            <a:extLst>
              <a:ext uri="{FF2B5EF4-FFF2-40B4-BE49-F238E27FC236}">
                <a16:creationId xmlns:a16="http://schemas.microsoft.com/office/drawing/2014/main" id="{FADBA8CC-31A4-D398-F535-FFC92C27B757}"/>
              </a:ext>
            </a:extLst>
          </p:cNvPr>
          <p:cNvSpPr>
            <a:spLocks noGrp="1"/>
          </p:cNvSpPr>
          <p:nvPr>
            <p:ph type="sldNum" sz="quarter" idx="4"/>
          </p:nvPr>
        </p:nvSpPr>
        <p:spPr/>
        <p:txBody>
          <a:bodyPr/>
          <a:lstStyle/>
          <a:p>
            <a:fld id="{86CB4B4D-7CA3-9044-876B-883B54F8677D}" type="slidenum">
              <a:rPr lang="en-US" smtClean="0"/>
              <a:pPr/>
              <a:t>5</a:t>
            </a:fld>
            <a:endParaRPr lang="en-US"/>
          </a:p>
        </p:txBody>
      </p:sp>
    </p:spTree>
    <p:extLst>
      <p:ext uri="{BB962C8B-B14F-4D97-AF65-F5344CB8AC3E}">
        <p14:creationId xmlns:p14="http://schemas.microsoft.com/office/powerpoint/2010/main" val="20915216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 Placeholder 73">
            <a:extLst>
              <a:ext uri="{FF2B5EF4-FFF2-40B4-BE49-F238E27FC236}">
                <a16:creationId xmlns:a16="http://schemas.microsoft.com/office/drawing/2014/main" id="{D8A27696-B85A-3D3A-EEEC-CE1B1B01152F}"/>
              </a:ext>
            </a:extLst>
          </p:cNvPr>
          <p:cNvSpPr>
            <a:spLocks noGrp="1"/>
          </p:cNvSpPr>
          <p:nvPr>
            <p:ph type="body" sz="quarter" idx="19"/>
          </p:nvPr>
        </p:nvSpPr>
        <p:spPr>
          <a:xfrm>
            <a:off x="18293857" y="0"/>
            <a:ext cx="6090635" cy="13716000"/>
          </a:xfrm>
        </p:spPr>
        <p:txBody>
          <a:bodyPr/>
          <a:lstStyle/>
          <a:p>
            <a:endParaRPr lang="en-CH" dirty="0"/>
          </a:p>
        </p:txBody>
      </p:sp>
      <p:sp>
        <p:nvSpPr>
          <p:cNvPr id="2" name="Footer Placeholder 1">
            <a:extLst>
              <a:ext uri="{FF2B5EF4-FFF2-40B4-BE49-F238E27FC236}">
                <a16:creationId xmlns:a16="http://schemas.microsoft.com/office/drawing/2014/main" id="{75944273-CD40-B239-7F14-D334F57584EF}"/>
              </a:ext>
            </a:extLst>
          </p:cNvPr>
          <p:cNvSpPr>
            <a:spLocks noGrp="1"/>
          </p:cNvSpPr>
          <p:nvPr>
            <p:ph type="ftr" sz="quarter" idx="18"/>
          </p:nvPr>
        </p:nvSpPr>
        <p:spPr/>
        <p:txBody>
          <a:bodyPr/>
          <a:lstStyle/>
          <a:p>
            <a:r>
              <a:rPr lang="en-US"/>
              <a:t>IGARSS'25 Tutorial / © 2025 IBM Corporation</a:t>
            </a:r>
          </a:p>
        </p:txBody>
      </p:sp>
      <p:sp>
        <p:nvSpPr>
          <p:cNvPr id="75" name="Text Placeholder 74">
            <a:extLst>
              <a:ext uri="{FF2B5EF4-FFF2-40B4-BE49-F238E27FC236}">
                <a16:creationId xmlns:a16="http://schemas.microsoft.com/office/drawing/2014/main" id="{90915137-E7B8-5C48-7A4C-EFCCA04E7451}"/>
              </a:ext>
            </a:extLst>
          </p:cNvPr>
          <p:cNvSpPr>
            <a:spLocks noGrp="1"/>
          </p:cNvSpPr>
          <p:nvPr>
            <p:ph type="body" sz="quarter" idx="20"/>
          </p:nvPr>
        </p:nvSpPr>
        <p:spPr/>
        <p:txBody>
          <a:bodyPr/>
          <a:lstStyle/>
          <a:p>
            <a:r>
              <a:rPr lang="en-GB" b="0" i="0" u="none" strike="noStrike" dirty="0">
                <a:solidFill>
                  <a:srgbClr val="222222"/>
                </a:solidFill>
                <a:effectLst/>
                <a:latin typeface="Arial" panose="020B0604020202020204" pitchFamily="34" charset="0"/>
              </a:rPr>
              <a:t>1 Mentzer, F., </a:t>
            </a:r>
            <a:r>
              <a:rPr lang="en-GB" b="0" i="0" u="none" strike="noStrike" dirty="0" err="1">
                <a:solidFill>
                  <a:srgbClr val="222222"/>
                </a:solidFill>
                <a:effectLst/>
                <a:latin typeface="Arial" panose="020B0604020202020204" pitchFamily="34" charset="0"/>
              </a:rPr>
              <a:t>Minnen</a:t>
            </a:r>
            <a:r>
              <a:rPr lang="en-GB" b="0" i="0" u="none" strike="noStrike" dirty="0">
                <a:solidFill>
                  <a:srgbClr val="222222"/>
                </a:solidFill>
                <a:effectLst/>
                <a:latin typeface="Arial" panose="020B0604020202020204" pitchFamily="34" charset="0"/>
              </a:rPr>
              <a:t>, D., Agustsson, E., &amp; Tschannen, M. (2023). Finite scalar quantization: </a:t>
            </a:r>
            <a:r>
              <a:rPr lang="en-GB" b="0" i="0" u="none" strike="noStrike" dirty="0" err="1">
                <a:solidFill>
                  <a:srgbClr val="222222"/>
                </a:solidFill>
                <a:effectLst/>
                <a:latin typeface="Arial" panose="020B0604020202020204" pitchFamily="34" charset="0"/>
              </a:rPr>
              <a:t>Vq-vae</a:t>
            </a:r>
            <a:r>
              <a:rPr lang="en-GB" b="0" i="0" u="none" strike="noStrike" dirty="0">
                <a:solidFill>
                  <a:srgbClr val="222222"/>
                </a:solidFill>
                <a:effectLst/>
                <a:latin typeface="Arial" panose="020B0604020202020204" pitchFamily="34" charset="0"/>
              </a:rPr>
              <a:t> made simple. </a:t>
            </a:r>
            <a:r>
              <a:rPr lang="en-GB" b="0" i="1" u="none" strike="noStrike" dirty="0" err="1">
                <a:solidFill>
                  <a:srgbClr val="222222"/>
                </a:solidFill>
                <a:effectLst/>
                <a:latin typeface="Arial" panose="020B0604020202020204" pitchFamily="34" charset="0"/>
              </a:rPr>
              <a:t>arXiv</a:t>
            </a:r>
            <a:r>
              <a:rPr lang="en-GB" b="0" i="1" u="none" strike="noStrike" dirty="0">
                <a:solidFill>
                  <a:srgbClr val="222222"/>
                </a:solidFill>
                <a:effectLst/>
                <a:latin typeface="Arial" panose="020B0604020202020204" pitchFamily="34" charset="0"/>
              </a:rPr>
              <a:t> preprint arXiv:2309.15505</a:t>
            </a:r>
            <a:r>
              <a:rPr lang="en-GB" b="0" i="0" u="none" strike="noStrike" dirty="0">
                <a:solidFill>
                  <a:srgbClr val="222222"/>
                </a:solidFill>
                <a:effectLst/>
                <a:latin typeface="Arial" panose="020B0604020202020204" pitchFamily="34" charset="0"/>
              </a:rPr>
              <a:t>.</a:t>
            </a:r>
            <a:endParaRPr lang="en-CH" dirty="0"/>
          </a:p>
        </p:txBody>
      </p:sp>
      <p:sp>
        <p:nvSpPr>
          <p:cNvPr id="73" name="Text Placeholder 72">
            <a:extLst>
              <a:ext uri="{FF2B5EF4-FFF2-40B4-BE49-F238E27FC236}">
                <a16:creationId xmlns:a16="http://schemas.microsoft.com/office/drawing/2014/main" id="{786CFB40-3B18-C25A-D296-F4A7EA6A4BBC}"/>
              </a:ext>
            </a:extLst>
          </p:cNvPr>
          <p:cNvSpPr>
            <a:spLocks noGrp="1"/>
          </p:cNvSpPr>
          <p:nvPr>
            <p:ph type="body" sz="quarter" idx="14"/>
          </p:nvPr>
        </p:nvSpPr>
        <p:spPr/>
        <p:txBody>
          <a:bodyPr/>
          <a:lstStyle/>
          <a:p>
            <a:r>
              <a:rPr lang="en-CH" dirty="0"/>
              <a:t>TerraMind uses </a:t>
            </a:r>
          </a:p>
          <a:p>
            <a:r>
              <a:rPr lang="en-CH" dirty="0"/>
              <a:t>Vector-quantized Variational Auto-Encoders (</a:t>
            </a:r>
            <a:r>
              <a:rPr lang="en-CH" dirty="0">
                <a:solidFill>
                  <a:schemeClr val="accent1"/>
                </a:solidFill>
              </a:rPr>
              <a:t>VQ-VAE</a:t>
            </a:r>
            <a:r>
              <a:rPr lang="en-CH" dirty="0"/>
              <a:t>)</a:t>
            </a:r>
          </a:p>
          <a:p>
            <a:r>
              <a:rPr lang="en-GB" dirty="0"/>
              <a:t>w</a:t>
            </a:r>
            <a:r>
              <a:rPr lang="en-CH" dirty="0"/>
              <a:t>ith diffusion steps</a:t>
            </a:r>
          </a:p>
          <a:p>
            <a:r>
              <a:rPr lang="en-CH" dirty="0"/>
              <a:t>for tokenization.</a:t>
            </a:r>
          </a:p>
          <a:p>
            <a:endParaRPr lang="en-CH" dirty="0"/>
          </a:p>
          <a:p>
            <a:r>
              <a:rPr lang="en-CH" dirty="0"/>
              <a:t>The tokenizer of each modality is trained sep</a:t>
            </a:r>
            <a:r>
              <a:rPr lang="en-GB" dirty="0"/>
              <a:t>a</a:t>
            </a:r>
            <a:r>
              <a:rPr lang="en-CH" dirty="0"/>
              <a:t>rate and </a:t>
            </a:r>
            <a:r>
              <a:rPr lang="en-US" dirty="0"/>
              <a:t>uses Finite State Quantization (</a:t>
            </a:r>
            <a:r>
              <a:rPr lang="en-US" dirty="0">
                <a:solidFill>
                  <a:schemeClr val="accent1"/>
                </a:solidFill>
              </a:rPr>
              <a:t>FSQ</a:t>
            </a:r>
            <a:r>
              <a:rPr lang="en-US" dirty="0"/>
              <a:t>) with a codebook size of 15,360 tokens.</a:t>
            </a:r>
            <a:endParaRPr lang="en-CH" dirty="0"/>
          </a:p>
        </p:txBody>
      </p:sp>
      <p:sp>
        <p:nvSpPr>
          <p:cNvPr id="6" name="Title 5">
            <a:extLst>
              <a:ext uri="{FF2B5EF4-FFF2-40B4-BE49-F238E27FC236}">
                <a16:creationId xmlns:a16="http://schemas.microsoft.com/office/drawing/2014/main" id="{607D21AE-A202-D7BA-3D7E-3B518D293888}"/>
              </a:ext>
            </a:extLst>
          </p:cNvPr>
          <p:cNvSpPr>
            <a:spLocks noGrp="1"/>
          </p:cNvSpPr>
          <p:nvPr>
            <p:ph type="title"/>
          </p:nvPr>
        </p:nvSpPr>
        <p:spPr>
          <a:xfrm>
            <a:off x="576072" y="576072"/>
            <a:ext cx="7341294" cy="1906588"/>
          </a:xfrm>
        </p:spPr>
        <p:txBody>
          <a:bodyPr/>
          <a:lstStyle/>
          <a:p>
            <a:r>
              <a:rPr lang="en-CH" dirty="0"/>
              <a:t>Tokens are good pre-training targets</a:t>
            </a:r>
          </a:p>
        </p:txBody>
      </p:sp>
      <p:sp>
        <p:nvSpPr>
          <p:cNvPr id="8" name="Trapezium 7">
            <a:extLst>
              <a:ext uri="{FF2B5EF4-FFF2-40B4-BE49-F238E27FC236}">
                <a16:creationId xmlns:a16="http://schemas.microsoft.com/office/drawing/2014/main" id="{EC0ADC66-4FA7-C465-17A3-6F083452E22B}"/>
              </a:ext>
            </a:extLst>
          </p:cNvPr>
          <p:cNvSpPr/>
          <p:nvPr/>
        </p:nvSpPr>
        <p:spPr bwMode="auto">
          <a:xfrm rot="5400000">
            <a:off x="3993894" y="6051146"/>
            <a:ext cx="2738043" cy="2692511"/>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ViT-B</a:t>
            </a: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CH" dirty="0">
                <a:solidFill>
                  <a:schemeClr val="bg1"/>
                </a:solidFill>
                <a:cs typeface="Arial" panose="020B0604020202020204" pitchFamily="34" charset="0"/>
              </a:rPr>
              <a:t>Encoder</a:t>
            </a:r>
            <a:endParaRPr kumimoji="0" lang="en-CH" b="0" i="0" u="none" strike="noStrike" cap="none" normalizeH="0" baseline="0" dirty="0">
              <a:ln>
                <a:noFill/>
              </a:ln>
              <a:solidFill>
                <a:schemeClr val="bg1"/>
              </a:solidFill>
              <a:effectLst/>
              <a:cs typeface="Arial" panose="020B0604020202020204" pitchFamily="34" charset="0"/>
            </a:endParaRPr>
          </a:p>
        </p:txBody>
      </p:sp>
      <p:pic>
        <p:nvPicPr>
          <p:cNvPr id="9" name="Grafik 24">
            <a:extLst>
              <a:ext uri="{FF2B5EF4-FFF2-40B4-BE49-F238E27FC236}">
                <a16:creationId xmlns:a16="http://schemas.microsoft.com/office/drawing/2014/main" id="{59CA96E0-7AD6-E407-69C6-E561A35428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8324" y="6046100"/>
            <a:ext cx="2706438" cy="2702603"/>
          </a:xfrm>
          <a:prstGeom prst="rect">
            <a:avLst/>
          </a:prstGeom>
        </p:spPr>
      </p:pic>
      <p:pic>
        <p:nvPicPr>
          <p:cNvPr id="10" name="Grafik 109" descr="Ein Bild, das Karte, Luftbild enthält.&#10;&#10;KI-generierte Inhalte können fehlerhaft sein.">
            <a:extLst>
              <a:ext uri="{FF2B5EF4-FFF2-40B4-BE49-F238E27FC236}">
                <a16:creationId xmlns:a16="http://schemas.microsoft.com/office/drawing/2014/main" id="{83CF31A8-E3A3-9495-1845-F091BDE6E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3896" y="6046100"/>
            <a:ext cx="2702604" cy="2702603"/>
          </a:xfrm>
          <a:prstGeom prst="rect">
            <a:avLst/>
          </a:prstGeom>
        </p:spPr>
      </p:pic>
      <p:sp>
        <p:nvSpPr>
          <p:cNvPr id="11" name="TextBox 10">
            <a:extLst>
              <a:ext uri="{FF2B5EF4-FFF2-40B4-BE49-F238E27FC236}">
                <a16:creationId xmlns:a16="http://schemas.microsoft.com/office/drawing/2014/main" id="{657CFB60-EA88-D2F7-3D41-9925113892D7}"/>
              </a:ext>
            </a:extLst>
          </p:cNvPr>
          <p:cNvSpPr txBox="1"/>
          <p:nvPr/>
        </p:nvSpPr>
        <p:spPr>
          <a:xfrm>
            <a:off x="568324" y="5161215"/>
            <a:ext cx="2706440" cy="650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Raw Input</a:t>
            </a:r>
          </a:p>
        </p:txBody>
      </p:sp>
      <p:sp>
        <p:nvSpPr>
          <p:cNvPr id="12" name="TextBox 11">
            <a:extLst>
              <a:ext uri="{FF2B5EF4-FFF2-40B4-BE49-F238E27FC236}">
                <a16:creationId xmlns:a16="http://schemas.microsoft.com/office/drawing/2014/main" id="{2C0BED0A-9DBD-0226-486C-5AB14112CC5F}"/>
              </a:ext>
            </a:extLst>
          </p:cNvPr>
          <p:cNvSpPr txBox="1"/>
          <p:nvPr/>
        </p:nvSpPr>
        <p:spPr>
          <a:xfrm>
            <a:off x="12727806" y="5161215"/>
            <a:ext cx="3814672" cy="650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Reconstruction</a:t>
            </a:r>
          </a:p>
        </p:txBody>
      </p:sp>
      <p:sp>
        <p:nvSpPr>
          <p:cNvPr id="13" name="Trapezium 12">
            <a:extLst>
              <a:ext uri="{FF2B5EF4-FFF2-40B4-BE49-F238E27FC236}">
                <a16:creationId xmlns:a16="http://schemas.microsoft.com/office/drawing/2014/main" id="{BDC7224A-400B-7FEE-1DC5-B81E9A583517}"/>
              </a:ext>
            </a:extLst>
          </p:cNvPr>
          <p:cNvSpPr/>
          <p:nvPr/>
        </p:nvSpPr>
        <p:spPr bwMode="auto">
          <a:xfrm rot="5400000" flipV="1">
            <a:off x="11551672" y="6046100"/>
            <a:ext cx="2738043" cy="2702604"/>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CH" dirty="0">
                <a:solidFill>
                  <a:schemeClr val="bg1"/>
                </a:solidFill>
                <a:cs typeface="Arial" panose="020B0604020202020204" pitchFamily="34" charset="0"/>
              </a:rPr>
              <a:t>Diffusion</a:t>
            </a:r>
            <a:endParaRPr kumimoji="0" lang="en-CH" b="0" i="0" u="none" strike="noStrike" cap="none" normalizeH="0" baseline="0" dirty="0">
              <a:ln>
                <a:noFill/>
              </a:ln>
              <a:solidFill>
                <a:schemeClr val="bg1"/>
              </a:solidFill>
              <a:effectLst/>
              <a:cs typeface="Arial" panose="020B0604020202020204" pitchFamily="34" charset="0"/>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Decoder</a:t>
            </a:r>
          </a:p>
        </p:txBody>
      </p:sp>
      <p:cxnSp>
        <p:nvCxnSpPr>
          <p:cNvPr id="14" name="Straight Arrow Connector 13">
            <a:extLst>
              <a:ext uri="{FF2B5EF4-FFF2-40B4-BE49-F238E27FC236}">
                <a16:creationId xmlns:a16="http://schemas.microsoft.com/office/drawing/2014/main" id="{0B27FAB7-47D5-BF8F-FCA2-946CC460A58B}"/>
              </a:ext>
            </a:extLst>
          </p:cNvPr>
          <p:cNvCxnSpPr>
            <a:cxnSpLocks/>
          </p:cNvCxnSpPr>
          <p:nvPr/>
        </p:nvCxnSpPr>
        <p:spPr bwMode="auto">
          <a:xfrm>
            <a:off x="3487288" y="7397402"/>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DE5146C7-AEA4-9EC5-296D-E88D4829E7F8}"/>
              </a:ext>
            </a:extLst>
          </p:cNvPr>
          <p:cNvGrpSpPr/>
          <p:nvPr/>
        </p:nvGrpSpPr>
        <p:grpSpPr>
          <a:xfrm>
            <a:off x="5752970" y="8459113"/>
            <a:ext cx="4425327" cy="1940351"/>
            <a:chOff x="4074528" y="11134009"/>
            <a:chExt cx="2947376" cy="1292321"/>
          </a:xfrm>
        </p:grpSpPr>
        <p:grpSp>
          <p:nvGrpSpPr>
            <p:cNvPr id="59" name="Group 58">
              <a:extLst>
                <a:ext uri="{FF2B5EF4-FFF2-40B4-BE49-F238E27FC236}">
                  <a16:creationId xmlns:a16="http://schemas.microsoft.com/office/drawing/2014/main" id="{A2D6201C-313E-3851-E339-60B6A5C6E90F}"/>
                </a:ext>
              </a:extLst>
            </p:cNvPr>
            <p:cNvGrpSpPr/>
            <p:nvPr/>
          </p:nvGrpSpPr>
          <p:grpSpPr>
            <a:xfrm>
              <a:off x="4086019" y="11617457"/>
              <a:ext cx="2935884" cy="360000"/>
              <a:chOff x="3900625" y="6989750"/>
              <a:chExt cx="2935884" cy="360000"/>
            </a:xfrm>
          </p:grpSpPr>
          <p:sp>
            <p:nvSpPr>
              <p:cNvPr id="63" name="TextBox 62">
                <a:extLst>
                  <a:ext uri="{FF2B5EF4-FFF2-40B4-BE49-F238E27FC236}">
                    <a16:creationId xmlns:a16="http://schemas.microsoft.com/office/drawing/2014/main" id="{F808EB80-0327-5034-F877-E651FC934895}"/>
                  </a:ext>
                </a:extLst>
              </p:cNvPr>
              <p:cNvSpPr txBox="1"/>
              <p:nvPr/>
            </p:nvSpPr>
            <p:spPr>
              <a:xfrm>
                <a:off x="6057745" y="7046640"/>
                <a:ext cx="354655" cy="163989"/>
              </a:xfrm>
              <a:prstGeom prst="rect">
                <a:avLst/>
              </a:prstGeom>
              <a:noFill/>
              <a:ln>
                <a:noFill/>
              </a:ln>
            </p:spPr>
            <p:txBody>
              <a:bodyPr wrap="square" lIns="0" tIns="0" rIns="0" bIns="0" rtlCol="0">
                <a:spAutoFit/>
              </a:bodyPr>
              <a:lstStyle/>
              <a:p>
                <a:pPr algn="ctr"/>
                <a:r>
                  <a:rPr lang="en-CH" sz="1600" dirty="0">
                    <a:cs typeface="Arial" panose="020B0604020202020204" pitchFamily="34" charset="0"/>
                  </a:rPr>
                  <a:t>…</a:t>
                </a:r>
              </a:p>
            </p:txBody>
          </p:sp>
          <p:sp>
            <p:nvSpPr>
              <p:cNvPr id="64" name="Rectangle 63">
                <a:extLst>
                  <a:ext uri="{FF2B5EF4-FFF2-40B4-BE49-F238E27FC236}">
                    <a16:creationId xmlns:a16="http://schemas.microsoft.com/office/drawing/2014/main" id="{53649418-1AEA-B5D1-DD66-CD95C2AD91E4}"/>
                  </a:ext>
                </a:extLst>
              </p:cNvPr>
              <p:cNvSpPr/>
              <p:nvPr/>
            </p:nvSpPr>
            <p:spPr bwMode="auto">
              <a:xfrm>
                <a:off x="3900625" y="6989750"/>
                <a:ext cx="360000" cy="360000"/>
              </a:xfrm>
              <a:prstGeom prst="rect">
                <a:avLst/>
              </a:prstGeom>
              <a:solidFill>
                <a:schemeClr val="accent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65" name="Rectangle 64">
                <a:extLst>
                  <a:ext uri="{FF2B5EF4-FFF2-40B4-BE49-F238E27FC236}">
                    <a16:creationId xmlns:a16="http://schemas.microsoft.com/office/drawing/2014/main" id="{EFF653A4-376B-3A48-74EF-F96D8DA4FE89}"/>
                  </a:ext>
                </a:extLst>
              </p:cNvPr>
              <p:cNvSpPr/>
              <p:nvPr/>
            </p:nvSpPr>
            <p:spPr bwMode="auto">
              <a:xfrm>
                <a:off x="4332533" y="6989750"/>
                <a:ext cx="360000" cy="36000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66" name="Rectangle 65">
                <a:extLst>
                  <a:ext uri="{FF2B5EF4-FFF2-40B4-BE49-F238E27FC236}">
                    <a16:creationId xmlns:a16="http://schemas.microsoft.com/office/drawing/2014/main" id="{EC25632E-9670-6DD9-6E6A-FDC83435B21B}"/>
                  </a:ext>
                </a:extLst>
              </p:cNvPr>
              <p:cNvSpPr/>
              <p:nvPr/>
            </p:nvSpPr>
            <p:spPr bwMode="auto">
              <a:xfrm>
                <a:off x="4764441"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67" name="Rectangle 66">
                <a:extLst>
                  <a:ext uri="{FF2B5EF4-FFF2-40B4-BE49-F238E27FC236}">
                    <a16:creationId xmlns:a16="http://schemas.microsoft.com/office/drawing/2014/main" id="{E672115A-9600-AFED-BBAC-15E3FF5AE2FF}"/>
                  </a:ext>
                </a:extLst>
              </p:cNvPr>
              <p:cNvSpPr/>
              <p:nvPr/>
            </p:nvSpPr>
            <p:spPr bwMode="auto">
              <a:xfrm>
                <a:off x="5192458" y="6989750"/>
                <a:ext cx="360000" cy="360000"/>
              </a:xfrm>
              <a:prstGeom prst="rect">
                <a:avLst/>
              </a:prstGeom>
              <a:solidFill>
                <a:schemeClr val="accent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68" name="Rectangle 67">
                <a:extLst>
                  <a:ext uri="{FF2B5EF4-FFF2-40B4-BE49-F238E27FC236}">
                    <a16:creationId xmlns:a16="http://schemas.microsoft.com/office/drawing/2014/main" id="{0D9F27B6-AD88-D78A-4CF7-4582BEEAD568}"/>
                  </a:ext>
                </a:extLst>
              </p:cNvPr>
              <p:cNvSpPr/>
              <p:nvPr/>
            </p:nvSpPr>
            <p:spPr bwMode="auto">
              <a:xfrm>
                <a:off x="5620475" y="6989750"/>
                <a:ext cx="360000" cy="360000"/>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69" name="Rectangle 68">
                <a:extLst>
                  <a:ext uri="{FF2B5EF4-FFF2-40B4-BE49-F238E27FC236}">
                    <a16:creationId xmlns:a16="http://schemas.microsoft.com/office/drawing/2014/main" id="{BECF3E5A-72D0-91B7-7877-6D72F7F6448E}"/>
                  </a:ext>
                </a:extLst>
              </p:cNvPr>
              <p:cNvSpPr/>
              <p:nvPr/>
            </p:nvSpPr>
            <p:spPr bwMode="auto">
              <a:xfrm>
                <a:off x="6476509" y="6989750"/>
                <a:ext cx="360000" cy="360000"/>
              </a:xfrm>
              <a:prstGeom prst="rect">
                <a:avLst/>
              </a:prstGeom>
              <a:solidFill>
                <a:schemeClr val="accent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grpSp>
        <p:sp>
          <p:nvSpPr>
            <p:cNvPr id="60" name="TextBox 59">
              <a:extLst>
                <a:ext uri="{FF2B5EF4-FFF2-40B4-BE49-F238E27FC236}">
                  <a16:creationId xmlns:a16="http://schemas.microsoft.com/office/drawing/2014/main" id="{407AE916-29F6-4FD6-1F3F-0D69E5596FA1}"/>
                </a:ext>
              </a:extLst>
            </p:cNvPr>
            <p:cNvSpPr txBox="1"/>
            <p:nvPr/>
          </p:nvSpPr>
          <p:spPr>
            <a:xfrm>
              <a:off x="4086020" y="11982876"/>
              <a:ext cx="2935884" cy="443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Codebook</a:t>
              </a:r>
            </a:p>
          </p:txBody>
        </p:sp>
        <p:cxnSp>
          <p:nvCxnSpPr>
            <p:cNvPr id="61" name="Straight Arrow Connector 60">
              <a:extLst>
                <a:ext uri="{FF2B5EF4-FFF2-40B4-BE49-F238E27FC236}">
                  <a16:creationId xmlns:a16="http://schemas.microsoft.com/office/drawing/2014/main" id="{0915341F-5B7E-C582-8BBC-C4653DE01068}"/>
                </a:ext>
              </a:extLst>
            </p:cNvPr>
            <p:cNvCxnSpPr>
              <a:cxnSpLocks/>
            </p:cNvCxnSpPr>
            <p:nvPr/>
          </p:nvCxnSpPr>
          <p:spPr bwMode="auto">
            <a:xfrm flipV="1">
              <a:off x="5552697" y="11134009"/>
              <a:ext cx="0" cy="328459"/>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3F90BA0-F69D-779C-624C-7A4263EC9070}"/>
                </a:ext>
              </a:extLst>
            </p:cNvPr>
            <p:cNvCxnSpPr>
              <a:cxnSpLocks/>
            </p:cNvCxnSpPr>
            <p:nvPr/>
          </p:nvCxnSpPr>
          <p:spPr bwMode="auto">
            <a:xfrm>
              <a:off x="4074528" y="11462468"/>
              <a:ext cx="2947375"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0D3229CE-404E-1235-2165-B7746F8C5DDE}"/>
              </a:ext>
            </a:extLst>
          </p:cNvPr>
          <p:cNvGrpSpPr/>
          <p:nvPr/>
        </p:nvGrpSpPr>
        <p:grpSpPr>
          <a:xfrm>
            <a:off x="6906095" y="6399285"/>
            <a:ext cx="1837496" cy="1996233"/>
            <a:chOff x="4264721" y="4617615"/>
            <a:chExt cx="1223817" cy="1329540"/>
          </a:xfrm>
        </p:grpSpPr>
        <p:cxnSp>
          <p:nvCxnSpPr>
            <p:cNvPr id="41" name="Straight Connector 40">
              <a:extLst>
                <a:ext uri="{FF2B5EF4-FFF2-40B4-BE49-F238E27FC236}">
                  <a16:creationId xmlns:a16="http://schemas.microsoft.com/office/drawing/2014/main" id="{9E77DBAE-DE73-DD86-FDDB-6D5BABD603DD}"/>
                </a:ext>
              </a:extLst>
            </p:cNvPr>
            <p:cNvCxnSpPr>
              <a:cxnSpLocks/>
            </p:cNvCxnSpPr>
            <p:nvPr/>
          </p:nvCxnSpPr>
          <p:spPr bwMode="auto">
            <a:xfrm>
              <a:off x="4876629" y="4617615"/>
              <a:ext cx="0" cy="132954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D4CA04D-21BB-97F7-42E7-9A2D8DF93E83}"/>
                </a:ext>
              </a:extLst>
            </p:cNvPr>
            <p:cNvCxnSpPr>
              <a:cxnSpLocks/>
            </p:cNvCxnSpPr>
            <p:nvPr/>
          </p:nvCxnSpPr>
          <p:spPr bwMode="auto">
            <a:xfrm flipH="1">
              <a:off x="4372100" y="4734815"/>
              <a:ext cx="1116438" cy="1114142"/>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4C79DDB-41AF-6042-A8DA-77EB73961EB2}"/>
                </a:ext>
              </a:extLst>
            </p:cNvPr>
            <p:cNvCxnSpPr>
              <a:cxnSpLocks/>
            </p:cNvCxnSpPr>
            <p:nvPr/>
          </p:nvCxnSpPr>
          <p:spPr bwMode="auto">
            <a:xfrm>
              <a:off x="4264721" y="4951004"/>
              <a:ext cx="1223816" cy="789342"/>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7FB0FED2-4ADB-8D28-D138-AA70EEE8BC97}"/>
                </a:ext>
              </a:extLst>
            </p:cNvPr>
            <p:cNvGrpSpPr/>
            <p:nvPr/>
          </p:nvGrpSpPr>
          <p:grpSpPr>
            <a:xfrm>
              <a:off x="4453212" y="4658376"/>
              <a:ext cx="1000573" cy="1218172"/>
              <a:chOff x="4319997" y="4662674"/>
              <a:chExt cx="1000573" cy="1218172"/>
            </a:xfrm>
          </p:grpSpPr>
          <p:sp>
            <p:nvSpPr>
              <p:cNvPr id="45" name="Diamond 44">
                <a:extLst>
                  <a:ext uri="{FF2B5EF4-FFF2-40B4-BE49-F238E27FC236}">
                    <a16:creationId xmlns:a16="http://schemas.microsoft.com/office/drawing/2014/main" id="{E47A3745-B021-D012-D1C9-24A3FA6A8025}"/>
                  </a:ext>
                </a:extLst>
              </p:cNvPr>
              <p:cNvSpPr/>
              <p:nvPr/>
            </p:nvSpPr>
            <p:spPr bwMode="auto">
              <a:xfrm>
                <a:off x="4737958" y="5175297"/>
                <a:ext cx="144281" cy="144281"/>
              </a:xfrm>
              <a:prstGeom prst="diamond">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grpSp>
            <p:nvGrpSpPr>
              <p:cNvPr id="46" name="Group 45">
                <a:extLst>
                  <a:ext uri="{FF2B5EF4-FFF2-40B4-BE49-F238E27FC236}">
                    <a16:creationId xmlns:a16="http://schemas.microsoft.com/office/drawing/2014/main" id="{5801B6ED-DC2A-1A10-1F95-789FE48D5F39}"/>
                  </a:ext>
                </a:extLst>
              </p:cNvPr>
              <p:cNvGrpSpPr/>
              <p:nvPr/>
            </p:nvGrpSpPr>
            <p:grpSpPr>
              <a:xfrm>
                <a:off x="4391624" y="4774800"/>
                <a:ext cx="856182" cy="1072149"/>
                <a:chOff x="3267298" y="4620686"/>
                <a:chExt cx="752996" cy="942935"/>
              </a:xfrm>
            </p:grpSpPr>
            <p:sp>
              <p:nvSpPr>
                <p:cNvPr id="56" name="Parallelogram 55">
                  <a:extLst>
                    <a:ext uri="{FF2B5EF4-FFF2-40B4-BE49-F238E27FC236}">
                      <a16:creationId xmlns:a16="http://schemas.microsoft.com/office/drawing/2014/main" id="{D4B2A715-F266-D5F7-6D77-C8ED76121429}"/>
                    </a:ext>
                  </a:extLst>
                </p:cNvPr>
                <p:cNvSpPr/>
                <p:nvPr/>
              </p:nvSpPr>
              <p:spPr bwMode="auto">
                <a:xfrm rot="5400000" flipV="1">
                  <a:off x="3471724" y="5015051"/>
                  <a:ext cx="743971" cy="353169"/>
                </a:xfrm>
                <a:prstGeom prst="parallelogram">
                  <a:avLst>
                    <a:gd name="adj" fmla="val 77619"/>
                  </a:avLst>
                </a:prstGeom>
                <a:solidFill>
                  <a:srgbClr val="D7E8F1">
                    <a:alpha val="7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7" name="Parallelogram 56">
                  <a:extLst>
                    <a:ext uri="{FF2B5EF4-FFF2-40B4-BE49-F238E27FC236}">
                      <a16:creationId xmlns:a16="http://schemas.microsoft.com/office/drawing/2014/main" id="{9ED4D16E-94F8-4D07-C28D-9BE3D70B8AE1}"/>
                    </a:ext>
                  </a:extLst>
                </p:cNvPr>
                <p:cNvSpPr/>
                <p:nvPr/>
              </p:nvSpPr>
              <p:spPr bwMode="auto">
                <a:xfrm rot="5400000">
                  <a:off x="3104752" y="5001249"/>
                  <a:ext cx="724918" cy="399826"/>
                </a:xfrm>
                <a:prstGeom prst="parallelogram">
                  <a:avLst>
                    <a:gd name="adj" fmla="val 63513"/>
                  </a:avLst>
                </a:prstGeom>
                <a:solidFill>
                  <a:srgbClr val="DDEFF8">
                    <a:alpha val="7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8" name="Parallelogram 57">
                  <a:extLst>
                    <a:ext uri="{FF2B5EF4-FFF2-40B4-BE49-F238E27FC236}">
                      <a16:creationId xmlns:a16="http://schemas.microsoft.com/office/drawing/2014/main" id="{2B3314A6-27C8-E559-203A-3A4D32B392CB}"/>
                    </a:ext>
                  </a:extLst>
                </p:cNvPr>
                <p:cNvSpPr/>
                <p:nvPr/>
              </p:nvSpPr>
              <p:spPr bwMode="auto">
                <a:xfrm rot="12745929">
                  <a:off x="3330848" y="4620686"/>
                  <a:ext cx="625895" cy="419019"/>
                </a:xfrm>
                <a:prstGeom prst="parallelogram">
                  <a:avLst>
                    <a:gd name="adj" fmla="val 36589"/>
                  </a:avLst>
                </a:prstGeom>
                <a:solidFill>
                  <a:srgbClr val="E5F6FF">
                    <a:alpha val="7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grpSp>
          <p:sp>
            <p:nvSpPr>
              <p:cNvPr id="47" name="Diamond 46">
                <a:extLst>
                  <a:ext uri="{FF2B5EF4-FFF2-40B4-BE49-F238E27FC236}">
                    <a16:creationId xmlns:a16="http://schemas.microsoft.com/office/drawing/2014/main" id="{8246D9A4-F1EA-4EAA-C0B1-28F97F16A45D}"/>
                  </a:ext>
                </a:extLst>
              </p:cNvPr>
              <p:cNvSpPr/>
              <p:nvPr/>
            </p:nvSpPr>
            <p:spPr bwMode="auto">
              <a:xfrm>
                <a:off x="4611205" y="5535071"/>
                <a:ext cx="144281" cy="144281"/>
              </a:xfrm>
              <a:prstGeom prst="diamond">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8" name="Diamond 47">
                <a:extLst>
                  <a:ext uri="{FF2B5EF4-FFF2-40B4-BE49-F238E27FC236}">
                    <a16:creationId xmlns:a16="http://schemas.microsoft.com/office/drawing/2014/main" id="{887F941B-79AA-359E-CA34-8B51961BA7EC}"/>
                  </a:ext>
                </a:extLst>
              </p:cNvPr>
              <p:cNvSpPr/>
              <p:nvPr/>
            </p:nvSpPr>
            <p:spPr bwMode="auto">
              <a:xfrm>
                <a:off x="4770273" y="5736565"/>
                <a:ext cx="144281" cy="144281"/>
              </a:xfrm>
              <a:prstGeom prst="diamon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49" name="Diamond 48">
                <a:extLst>
                  <a:ext uri="{FF2B5EF4-FFF2-40B4-BE49-F238E27FC236}">
                    <a16:creationId xmlns:a16="http://schemas.microsoft.com/office/drawing/2014/main" id="{5A4F0E46-496A-7004-FD44-5BA9DFA41D96}"/>
                  </a:ext>
                </a:extLst>
              </p:cNvPr>
              <p:cNvSpPr/>
              <p:nvPr/>
            </p:nvSpPr>
            <p:spPr bwMode="auto">
              <a:xfrm>
                <a:off x="4790507" y="5245135"/>
                <a:ext cx="144281" cy="144281"/>
              </a:xfrm>
              <a:prstGeom prst="diamond">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0" name="Diamond 49">
                <a:extLst>
                  <a:ext uri="{FF2B5EF4-FFF2-40B4-BE49-F238E27FC236}">
                    <a16:creationId xmlns:a16="http://schemas.microsoft.com/office/drawing/2014/main" id="{F5A5729A-E484-27B3-6998-EE5A2676FF8B}"/>
                  </a:ext>
                </a:extLst>
              </p:cNvPr>
              <p:cNvSpPr/>
              <p:nvPr/>
            </p:nvSpPr>
            <p:spPr bwMode="auto">
              <a:xfrm>
                <a:off x="5176289" y="5459756"/>
                <a:ext cx="144281" cy="144281"/>
              </a:xfrm>
              <a:prstGeom prst="diamond">
                <a:avLst/>
              </a:prstGeom>
              <a:solidFill>
                <a:schemeClr val="accent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1" name="Diamond 50">
                <a:extLst>
                  <a:ext uri="{FF2B5EF4-FFF2-40B4-BE49-F238E27FC236}">
                    <a16:creationId xmlns:a16="http://schemas.microsoft.com/office/drawing/2014/main" id="{29FAB0C4-5C65-4A5B-2F26-DCF73E24EA3B}"/>
                  </a:ext>
                </a:extLst>
              </p:cNvPr>
              <p:cNvSpPr/>
              <p:nvPr/>
            </p:nvSpPr>
            <p:spPr bwMode="auto">
              <a:xfrm>
                <a:off x="5176289" y="4921874"/>
                <a:ext cx="144281" cy="144281"/>
              </a:xfrm>
              <a:prstGeom prst="diamond">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2" name="Diamond 51">
                <a:extLst>
                  <a:ext uri="{FF2B5EF4-FFF2-40B4-BE49-F238E27FC236}">
                    <a16:creationId xmlns:a16="http://schemas.microsoft.com/office/drawing/2014/main" id="{14106953-21AF-1F6C-5377-E02F27380ED4}"/>
                  </a:ext>
                </a:extLst>
              </p:cNvPr>
              <p:cNvSpPr/>
              <p:nvPr/>
            </p:nvSpPr>
            <p:spPr bwMode="auto">
              <a:xfrm>
                <a:off x="4734934" y="4662674"/>
                <a:ext cx="144281" cy="144281"/>
              </a:xfrm>
              <a:prstGeom prst="diamond">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3" name="Diamond 52">
                <a:extLst>
                  <a:ext uri="{FF2B5EF4-FFF2-40B4-BE49-F238E27FC236}">
                    <a16:creationId xmlns:a16="http://schemas.microsoft.com/office/drawing/2014/main" id="{1893E723-0BCB-24C8-3B65-4F9A462B4869}"/>
                  </a:ext>
                </a:extLst>
              </p:cNvPr>
              <p:cNvSpPr/>
              <p:nvPr/>
            </p:nvSpPr>
            <p:spPr bwMode="auto">
              <a:xfrm>
                <a:off x="4319997" y="5465005"/>
                <a:ext cx="144281" cy="144281"/>
              </a:xfrm>
              <a:prstGeom prst="diamond">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54" name="Diamond 53">
                <a:extLst>
                  <a:ext uri="{FF2B5EF4-FFF2-40B4-BE49-F238E27FC236}">
                    <a16:creationId xmlns:a16="http://schemas.microsoft.com/office/drawing/2014/main" id="{E90B6E53-8C24-FF40-CD11-0F3B6A3966F1}"/>
                  </a:ext>
                </a:extLst>
              </p:cNvPr>
              <p:cNvSpPr/>
              <p:nvPr/>
            </p:nvSpPr>
            <p:spPr bwMode="auto">
              <a:xfrm>
                <a:off x="4319997" y="4951004"/>
                <a:ext cx="144281" cy="144281"/>
              </a:xfrm>
              <a:prstGeom prst="diamond">
                <a:avLst/>
              </a:prstGeom>
              <a:solidFill>
                <a:schemeClr val="accent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cxnSp>
            <p:nvCxnSpPr>
              <p:cNvPr id="55" name="Straight Arrow Connector 54">
                <a:extLst>
                  <a:ext uri="{FF2B5EF4-FFF2-40B4-BE49-F238E27FC236}">
                    <a16:creationId xmlns:a16="http://schemas.microsoft.com/office/drawing/2014/main" id="{7828C152-3A35-C4DC-AFA2-2F535168643F}"/>
                  </a:ext>
                </a:extLst>
              </p:cNvPr>
              <p:cNvCxnSpPr>
                <a:cxnSpLocks/>
              </p:cNvCxnSpPr>
              <p:nvPr/>
            </p:nvCxnSpPr>
            <p:spPr bwMode="auto">
              <a:xfrm>
                <a:off x="4729633" y="5659202"/>
                <a:ext cx="80617" cy="101856"/>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grpSp>
        <p:nvGrpSpPr>
          <p:cNvPr id="17" name="Group 16">
            <a:extLst>
              <a:ext uri="{FF2B5EF4-FFF2-40B4-BE49-F238E27FC236}">
                <a16:creationId xmlns:a16="http://schemas.microsoft.com/office/drawing/2014/main" id="{B17CB38B-143C-4144-8A89-8B2C2EA66A8E}"/>
              </a:ext>
            </a:extLst>
          </p:cNvPr>
          <p:cNvGrpSpPr/>
          <p:nvPr/>
        </p:nvGrpSpPr>
        <p:grpSpPr>
          <a:xfrm>
            <a:off x="11093717" y="9178779"/>
            <a:ext cx="3646269" cy="1099180"/>
            <a:chOff x="7632514" y="9087922"/>
            <a:chExt cx="2428504" cy="732081"/>
          </a:xfrm>
        </p:grpSpPr>
        <p:grpSp>
          <p:nvGrpSpPr>
            <p:cNvPr id="34" name="Group 33">
              <a:extLst>
                <a:ext uri="{FF2B5EF4-FFF2-40B4-BE49-F238E27FC236}">
                  <a16:creationId xmlns:a16="http://schemas.microsoft.com/office/drawing/2014/main" id="{2FBC3F0B-F97C-9802-DDAB-CD5689C49AC0}"/>
                </a:ext>
              </a:extLst>
            </p:cNvPr>
            <p:cNvGrpSpPr/>
            <p:nvPr/>
          </p:nvGrpSpPr>
          <p:grpSpPr>
            <a:xfrm>
              <a:off x="8486766" y="9087922"/>
              <a:ext cx="720000" cy="732081"/>
              <a:chOff x="9435295" y="3223280"/>
              <a:chExt cx="1800000" cy="1830202"/>
            </a:xfrm>
          </p:grpSpPr>
          <p:pic>
            <p:nvPicPr>
              <p:cNvPr id="39" name="Grafik 109" descr="Ein Bild, das Karte, Luftbild enthält.&#10;&#10;KI-generierte Inhalte können fehlerhaft sein.">
                <a:extLst>
                  <a:ext uri="{FF2B5EF4-FFF2-40B4-BE49-F238E27FC236}">
                    <a16:creationId xmlns:a16="http://schemas.microsoft.com/office/drawing/2014/main" id="{59CCD273-EF08-1C3B-5BE3-72CB589C2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295" y="3223280"/>
                <a:ext cx="1800000" cy="1800000"/>
              </a:xfrm>
              <a:prstGeom prst="rect">
                <a:avLst/>
              </a:prstGeom>
              <a:ln>
                <a:noFill/>
              </a:ln>
            </p:spPr>
          </p:pic>
          <p:pic>
            <p:nvPicPr>
              <p:cNvPr id="40" name="Picture 39">
                <a:extLst>
                  <a:ext uri="{FF2B5EF4-FFF2-40B4-BE49-F238E27FC236}">
                    <a16:creationId xmlns:a16="http://schemas.microsoft.com/office/drawing/2014/main" id="{AD59E17D-AB6D-5F2D-04FE-D3FCE9DAE75D}"/>
                  </a:ext>
                </a:extLst>
              </p:cNvPr>
              <p:cNvPicPr>
                <a:picLocks noChangeAspect="1"/>
              </p:cNvPicPr>
              <p:nvPr/>
            </p:nvPicPr>
            <p:blipFill>
              <a:blip r:embed="rId4">
                <a:alphaModFix amt="60000"/>
              </a:blip>
              <a:stretch>
                <a:fillRect/>
              </a:stretch>
            </p:blipFill>
            <p:spPr>
              <a:xfrm rot="5400000">
                <a:off x="9435295" y="3253482"/>
                <a:ext cx="1800000" cy="1800000"/>
              </a:xfrm>
              <a:prstGeom prst="rect">
                <a:avLst/>
              </a:prstGeom>
              <a:ln>
                <a:noFill/>
              </a:ln>
            </p:spPr>
          </p:pic>
        </p:grpSp>
        <p:pic>
          <p:nvPicPr>
            <p:cNvPr id="35" name="Picture 34">
              <a:extLst>
                <a:ext uri="{FF2B5EF4-FFF2-40B4-BE49-F238E27FC236}">
                  <a16:creationId xmlns:a16="http://schemas.microsoft.com/office/drawing/2014/main" id="{06FD182B-7DFB-546E-DC27-DD623FC764D8}"/>
                </a:ext>
              </a:extLst>
            </p:cNvPr>
            <p:cNvPicPr>
              <a:picLocks noChangeAspect="1"/>
            </p:cNvPicPr>
            <p:nvPr/>
          </p:nvPicPr>
          <p:blipFill>
            <a:blip r:embed="rId4">
              <a:alphaModFix/>
            </a:blip>
            <a:stretch>
              <a:fillRect/>
            </a:stretch>
          </p:blipFill>
          <p:spPr>
            <a:xfrm>
              <a:off x="7632514" y="9100003"/>
              <a:ext cx="720000" cy="720000"/>
            </a:xfrm>
            <a:prstGeom prst="rect">
              <a:avLst/>
            </a:prstGeom>
            <a:ln>
              <a:noFill/>
            </a:ln>
          </p:spPr>
        </p:pic>
        <p:grpSp>
          <p:nvGrpSpPr>
            <p:cNvPr id="36" name="Group 35">
              <a:extLst>
                <a:ext uri="{FF2B5EF4-FFF2-40B4-BE49-F238E27FC236}">
                  <a16:creationId xmlns:a16="http://schemas.microsoft.com/office/drawing/2014/main" id="{00FEBB56-DE4F-EBB8-A973-7506E6992092}"/>
                </a:ext>
              </a:extLst>
            </p:cNvPr>
            <p:cNvGrpSpPr/>
            <p:nvPr/>
          </p:nvGrpSpPr>
          <p:grpSpPr>
            <a:xfrm>
              <a:off x="9341018" y="9087922"/>
              <a:ext cx="720000" cy="732081"/>
              <a:chOff x="11417919" y="3223280"/>
              <a:chExt cx="1800000" cy="1830202"/>
            </a:xfrm>
          </p:grpSpPr>
          <p:pic>
            <p:nvPicPr>
              <p:cNvPr id="37" name="Grafik 109" descr="Ein Bild, das Karte, Luftbild enthält.&#10;&#10;KI-generierte Inhalte können fehlerhaft sein.">
                <a:extLst>
                  <a:ext uri="{FF2B5EF4-FFF2-40B4-BE49-F238E27FC236}">
                    <a16:creationId xmlns:a16="http://schemas.microsoft.com/office/drawing/2014/main" id="{810B5CB7-B6AA-C2BF-6C4E-C00D6385C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7919" y="3223280"/>
                <a:ext cx="1800000" cy="1800000"/>
              </a:xfrm>
              <a:prstGeom prst="rect">
                <a:avLst/>
              </a:prstGeom>
              <a:ln>
                <a:noFill/>
              </a:ln>
            </p:spPr>
          </p:pic>
          <p:pic>
            <p:nvPicPr>
              <p:cNvPr id="38" name="Picture 37">
                <a:extLst>
                  <a:ext uri="{FF2B5EF4-FFF2-40B4-BE49-F238E27FC236}">
                    <a16:creationId xmlns:a16="http://schemas.microsoft.com/office/drawing/2014/main" id="{14BBD3B7-F579-391E-B302-9598AC059F1F}"/>
                  </a:ext>
                </a:extLst>
              </p:cNvPr>
              <p:cNvPicPr>
                <a:picLocks noChangeAspect="1"/>
              </p:cNvPicPr>
              <p:nvPr/>
            </p:nvPicPr>
            <p:blipFill>
              <a:blip r:embed="rId4">
                <a:alphaModFix amt="35000"/>
              </a:blip>
              <a:stretch>
                <a:fillRect/>
              </a:stretch>
            </p:blipFill>
            <p:spPr>
              <a:xfrm>
                <a:off x="11417919" y="3253482"/>
                <a:ext cx="1800000" cy="1800000"/>
              </a:xfrm>
              <a:prstGeom prst="rect">
                <a:avLst/>
              </a:prstGeom>
              <a:ln>
                <a:noFill/>
              </a:ln>
            </p:spPr>
          </p:pic>
        </p:grpSp>
      </p:grpSp>
      <p:cxnSp>
        <p:nvCxnSpPr>
          <p:cNvPr id="18" name="Straight Arrow Connector 17">
            <a:extLst>
              <a:ext uri="{FF2B5EF4-FFF2-40B4-BE49-F238E27FC236}">
                <a16:creationId xmlns:a16="http://schemas.microsoft.com/office/drawing/2014/main" id="{720C09E2-DEC7-DC34-AFAB-EA2EE2121F96}"/>
              </a:ext>
            </a:extLst>
          </p:cNvPr>
          <p:cNvCxnSpPr>
            <a:cxnSpLocks/>
          </p:cNvCxnSpPr>
          <p:nvPr/>
        </p:nvCxnSpPr>
        <p:spPr bwMode="auto">
          <a:xfrm>
            <a:off x="12910813" y="8509777"/>
            <a:ext cx="0" cy="588175"/>
          </a:xfrm>
          <a:prstGeom prst="straightConnector1">
            <a:avLst/>
          </a:prstGeom>
          <a:ln w="28575">
            <a:solidFill>
              <a:schemeClr val="tx1"/>
            </a:solidFill>
            <a:headEnd type="triangle" w="med" len="med"/>
            <a:tailEnd type="triangle"/>
          </a:ln>
          <a:effectLst/>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D593DDF-CA3B-E3B0-FAFB-E78080CBB628}"/>
              </a:ext>
            </a:extLst>
          </p:cNvPr>
          <p:cNvCxnSpPr>
            <a:cxnSpLocks/>
          </p:cNvCxnSpPr>
          <p:nvPr/>
        </p:nvCxnSpPr>
        <p:spPr bwMode="auto">
          <a:xfrm>
            <a:off x="11933559" y="8312719"/>
            <a:ext cx="0" cy="785232"/>
          </a:xfrm>
          <a:prstGeom prst="straightConnector1">
            <a:avLst/>
          </a:prstGeom>
          <a:ln w="28575">
            <a:solidFill>
              <a:schemeClr val="tx1"/>
            </a:solidFill>
            <a:headEnd type="triangle" w="med" len="med"/>
            <a:tailEnd type="triangle"/>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8544FD3-5BFA-206C-50F4-392EFE1F6D98}"/>
              </a:ext>
            </a:extLst>
          </p:cNvPr>
          <p:cNvCxnSpPr>
            <a:cxnSpLocks/>
          </p:cNvCxnSpPr>
          <p:nvPr/>
        </p:nvCxnSpPr>
        <p:spPr bwMode="auto">
          <a:xfrm>
            <a:off x="13888067" y="8787726"/>
            <a:ext cx="0" cy="310226"/>
          </a:xfrm>
          <a:prstGeom prst="straightConnector1">
            <a:avLst/>
          </a:prstGeom>
          <a:ln w="28575">
            <a:solidFill>
              <a:schemeClr val="tx1"/>
            </a:solidFill>
            <a:headEnd type="triangle" w="med" len="med"/>
            <a:tailEnd type="triangle"/>
          </a:ln>
          <a:effectLst/>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6F88ADB-711E-9BC5-8CDD-7A7042BB28BE}"/>
              </a:ext>
            </a:extLst>
          </p:cNvPr>
          <p:cNvCxnSpPr>
            <a:cxnSpLocks/>
          </p:cNvCxnSpPr>
          <p:nvPr/>
        </p:nvCxnSpPr>
        <p:spPr bwMode="auto">
          <a:xfrm>
            <a:off x="11055621" y="7397402"/>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89CF5FB-1A2F-EF6C-5E65-D603EBE2BD89}"/>
              </a:ext>
            </a:extLst>
          </p:cNvPr>
          <p:cNvSpPr txBox="1"/>
          <p:nvPr/>
        </p:nvSpPr>
        <p:spPr>
          <a:xfrm>
            <a:off x="6697667" y="4887431"/>
            <a:ext cx="3888429" cy="1090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Finite State </a:t>
            </a:r>
            <a:br>
              <a:rPr lang="en-CH" kern="0" dirty="0">
                <a:solidFill>
                  <a:srgbClr val="000000"/>
                </a:solidFill>
                <a:ea typeface="+mj-ea"/>
                <a:cs typeface="Arial" panose="020B0604020202020204" pitchFamily="34" charset="0"/>
                <a:sym typeface="IBM Plex Sans Light"/>
              </a:rPr>
            </a:br>
            <a:r>
              <a:rPr lang="en-CH" kern="0" dirty="0">
                <a:solidFill>
                  <a:srgbClr val="000000"/>
                </a:solidFill>
                <a:ea typeface="+mj-ea"/>
                <a:cs typeface="Arial" panose="020B0604020202020204" pitchFamily="34" charset="0"/>
                <a:sym typeface="IBM Plex Sans Light"/>
              </a:rPr>
              <a:t>Quantization</a:t>
            </a:r>
            <a:r>
              <a:rPr lang="en-CH" kern="0" baseline="30000" dirty="0">
                <a:solidFill>
                  <a:srgbClr val="000000"/>
                </a:solidFill>
                <a:ea typeface="+mj-ea"/>
                <a:cs typeface="Arial" panose="020B0604020202020204" pitchFamily="34" charset="0"/>
                <a:sym typeface="IBM Plex Sans Light"/>
              </a:rPr>
              <a:t>1</a:t>
            </a:r>
            <a:r>
              <a:rPr lang="en-CH" kern="0" dirty="0">
                <a:solidFill>
                  <a:srgbClr val="000000"/>
                </a:solidFill>
                <a:ea typeface="+mj-ea"/>
                <a:cs typeface="Arial" panose="020B0604020202020204" pitchFamily="34" charset="0"/>
                <a:sym typeface="IBM Plex Sans Light"/>
              </a:rPr>
              <a:t> (FSQ)</a:t>
            </a:r>
          </a:p>
        </p:txBody>
      </p:sp>
      <p:grpSp>
        <p:nvGrpSpPr>
          <p:cNvPr id="23" name="Group 22">
            <a:extLst>
              <a:ext uri="{FF2B5EF4-FFF2-40B4-BE49-F238E27FC236}">
                <a16:creationId xmlns:a16="http://schemas.microsoft.com/office/drawing/2014/main" id="{042F1804-72E3-D21F-F066-3C8823126DA5}"/>
              </a:ext>
            </a:extLst>
          </p:cNvPr>
          <p:cNvGrpSpPr/>
          <p:nvPr/>
        </p:nvGrpSpPr>
        <p:grpSpPr>
          <a:xfrm>
            <a:off x="8998118" y="6493998"/>
            <a:ext cx="1840964" cy="1806809"/>
            <a:chOff x="5738544" y="9825194"/>
            <a:chExt cx="1226127" cy="1203379"/>
          </a:xfrm>
        </p:grpSpPr>
        <p:sp>
          <p:nvSpPr>
            <p:cNvPr id="25" name="Rectangle 24">
              <a:extLst>
                <a:ext uri="{FF2B5EF4-FFF2-40B4-BE49-F238E27FC236}">
                  <a16:creationId xmlns:a16="http://schemas.microsoft.com/office/drawing/2014/main" id="{A861907D-6A85-35F4-96CA-089B209D91A1}"/>
                </a:ext>
              </a:extLst>
            </p:cNvPr>
            <p:cNvSpPr/>
            <p:nvPr/>
          </p:nvSpPr>
          <p:spPr bwMode="auto">
            <a:xfrm>
              <a:off x="6164572" y="9825194"/>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6" name="Rectangle 25">
              <a:extLst>
                <a:ext uri="{FF2B5EF4-FFF2-40B4-BE49-F238E27FC236}">
                  <a16:creationId xmlns:a16="http://schemas.microsoft.com/office/drawing/2014/main" id="{280EFF3D-25F2-2066-985A-9765E9EC1048}"/>
                </a:ext>
              </a:extLst>
            </p:cNvPr>
            <p:cNvSpPr/>
            <p:nvPr/>
          </p:nvSpPr>
          <p:spPr bwMode="auto">
            <a:xfrm>
              <a:off x="6597616" y="9825194"/>
              <a:ext cx="360000" cy="36000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7" name="Rectangle 26">
              <a:extLst>
                <a:ext uri="{FF2B5EF4-FFF2-40B4-BE49-F238E27FC236}">
                  <a16:creationId xmlns:a16="http://schemas.microsoft.com/office/drawing/2014/main" id="{CD1BA164-CD45-2ED9-6F9F-397CA43BB07D}"/>
                </a:ext>
              </a:extLst>
            </p:cNvPr>
            <p:cNvSpPr/>
            <p:nvPr/>
          </p:nvSpPr>
          <p:spPr bwMode="auto">
            <a:xfrm>
              <a:off x="6164572" y="10251322"/>
              <a:ext cx="360000" cy="360000"/>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8" name="Rectangle 27">
              <a:extLst>
                <a:ext uri="{FF2B5EF4-FFF2-40B4-BE49-F238E27FC236}">
                  <a16:creationId xmlns:a16="http://schemas.microsoft.com/office/drawing/2014/main" id="{717D8325-377C-EB96-D390-2275A7B7D465}"/>
                </a:ext>
              </a:extLst>
            </p:cNvPr>
            <p:cNvSpPr/>
            <p:nvPr/>
          </p:nvSpPr>
          <p:spPr bwMode="auto">
            <a:xfrm>
              <a:off x="6596480" y="10251322"/>
              <a:ext cx="360000" cy="360000"/>
            </a:xfrm>
            <a:prstGeom prst="rect">
              <a:avLst/>
            </a:prstGeom>
            <a:solidFill>
              <a:schemeClr val="accent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9" name="Rectangle 28">
              <a:extLst>
                <a:ext uri="{FF2B5EF4-FFF2-40B4-BE49-F238E27FC236}">
                  <a16:creationId xmlns:a16="http://schemas.microsoft.com/office/drawing/2014/main" id="{B6CB886C-96D6-477E-7DFB-298A51EB1774}"/>
                </a:ext>
              </a:extLst>
            </p:cNvPr>
            <p:cNvSpPr/>
            <p:nvPr/>
          </p:nvSpPr>
          <p:spPr bwMode="auto">
            <a:xfrm>
              <a:off x="6164572" y="10668573"/>
              <a:ext cx="360000" cy="360000"/>
            </a:xfrm>
            <a:prstGeom prst="rect">
              <a:avLst/>
            </a:prstGeom>
            <a:solidFill>
              <a:schemeClr val="accent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30" name="TextBox 29">
              <a:extLst>
                <a:ext uri="{FF2B5EF4-FFF2-40B4-BE49-F238E27FC236}">
                  <a16:creationId xmlns:a16="http://schemas.microsoft.com/office/drawing/2014/main" id="{DBD98EEE-5F45-8A11-6778-2E50F42EC6A9}"/>
                </a:ext>
              </a:extLst>
            </p:cNvPr>
            <p:cNvSpPr txBox="1"/>
            <p:nvPr/>
          </p:nvSpPr>
          <p:spPr>
            <a:xfrm>
              <a:off x="6610016" y="10731035"/>
              <a:ext cx="354655" cy="246221"/>
            </a:xfrm>
            <a:prstGeom prst="rect">
              <a:avLst/>
            </a:prstGeom>
            <a:noFill/>
            <a:ln>
              <a:noFill/>
            </a:ln>
          </p:spPr>
          <p:txBody>
            <a:bodyPr wrap="square" lIns="0" tIns="0" rIns="0" bIns="0" rtlCol="0">
              <a:spAutoFit/>
            </a:bodyPr>
            <a:lstStyle/>
            <a:p>
              <a:pPr algn="ctr"/>
              <a:r>
                <a:rPr lang="en-CH" sz="1600" dirty="0">
                  <a:latin typeface="Arial" panose="020B0604020202020204" pitchFamily="34" charset="0"/>
                  <a:cs typeface="Arial" panose="020B0604020202020204" pitchFamily="34" charset="0"/>
                </a:rPr>
                <a:t>…</a:t>
              </a:r>
            </a:p>
          </p:txBody>
        </p:sp>
        <p:sp>
          <p:nvSpPr>
            <p:cNvPr id="31" name="Rectangle 30">
              <a:extLst>
                <a:ext uri="{FF2B5EF4-FFF2-40B4-BE49-F238E27FC236}">
                  <a16:creationId xmlns:a16="http://schemas.microsoft.com/office/drawing/2014/main" id="{D99641AE-8B6B-F301-1F15-559DFC5FB7BD}"/>
                </a:ext>
              </a:extLst>
            </p:cNvPr>
            <p:cNvSpPr/>
            <p:nvPr/>
          </p:nvSpPr>
          <p:spPr bwMode="auto">
            <a:xfrm>
              <a:off x="5738544" y="9825194"/>
              <a:ext cx="360000" cy="360000"/>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32" name="Rectangle 31">
              <a:extLst>
                <a:ext uri="{FF2B5EF4-FFF2-40B4-BE49-F238E27FC236}">
                  <a16:creationId xmlns:a16="http://schemas.microsoft.com/office/drawing/2014/main" id="{CCF975AA-97B4-4B40-0C6E-CFEA2DFE520D}"/>
                </a:ext>
              </a:extLst>
            </p:cNvPr>
            <p:cNvSpPr/>
            <p:nvPr/>
          </p:nvSpPr>
          <p:spPr bwMode="auto">
            <a:xfrm>
              <a:off x="5738544" y="10251322"/>
              <a:ext cx="360000" cy="360000"/>
            </a:xfrm>
            <a:prstGeom prst="rect">
              <a:avLst/>
            </a:prstGeom>
            <a:solidFill>
              <a:schemeClr val="accent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33" name="Rectangle 32">
              <a:extLst>
                <a:ext uri="{FF2B5EF4-FFF2-40B4-BE49-F238E27FC236}">
                  <a16:creationId xmlns:a16="http://schemas.microsoft.com/office/drawing/2014/main" id="{3DDF46F0-7FFC-D178-ED60-77F8A427DD55}"/>
                </a:ext>
              </a:extLst>
            </p:cNvPr>
            <p:cNvSpPr/>
            <p:nvPr/>
          </p:nvSpPr>
          <p:spPr bwMode="auto">
            <a:xfrm>
              <a:off x="5738544" y="10668573"/>
              <a:ext cx="360000" cy="36000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cxnSp>
        <p:nvCxnSpPr>
          <p:cNvPr id="24" name="Straight Arrow Connector 23">
            <a:extLst>
              <a:ext uri="{FF2B5EF4-FFF2-40B4-BE49-F238E27FC236}">
                <a16:creationId xmlns:a16="http://schemas.microsoft.com/office/drawing/2014/main" id="{DBC64B67-A728-CE18-527B-E2C818F9DA53}"/>
              </a:ext>
            </a:extLst>
          </p:cNvPr>
          <p:cNvCxnSpPr>
            <a:cxnSpLocks/>
          </p:cNvCxnSpPr>
          <p:nvPr/>
        </p:nvCxnSpPr>
        <p:spPr bwMode="auto">
          <a:xfrm>
            <a:off x="14484521" y="7397402"/>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6F047777-2577-E1CD-5D1C-75C80DF0B3D6}"/>
              </a:ext>
            </a:extLst>
          </p:cNvPr>
          <p:cNvSpPr>
            <a:spLocks noGrp="1"/>
          </p:cNvSpPr>
          <p:nvPr>
            <p:ph type="sldNum" sz="quarter" idx="4"/>
          </p:nvPr>
        </p:nvSpPr>
        <p:spPr/>
        <p:txBody>
          <a:bodyPr/>
          <a:lstStyle/>
          <a:p>
            <a:fld id="{86CB4B4D-7CA3-9044-876B-883B54F8677D}" type="slidenum">
              <a:rPr lang="en-US" smtClean="0"/>
              <a:pPr/>
              <a:t>6</a:t>
            </a:fld>
            <a:endParaRPr lang="en-US"/>
          </a:p>
        </p:txBody>
      </p:sp>
    </p:spTree>
    <p:extLst>
      <p:ext uri="{BB962C8B-B14F-4D97-AF65-F5344CB8AC3E}">
        <p14:creationId xmlns:p14="http://schemas.microsoft.com/office/powerpoint/2010/main" val="4638248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DBCCB-893C-66E0-99FB-44A07D4634E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4D6B52-AC46-1AF0-E93B-1F3CEE6A7412}"/>
              </a:ext>
            </a:extLst>
          </p:cNvPr>
          <p:cNvSpPr>
            <a:spLocks noGrp="1"/>
          </p:cNvSpPr>
          <p:nvPr>
            <p:ph type="ftr" sz="quarter" idx="18"/>
          </p:nvPr>
        </p:nvSpPr>
        <p:spPr/>
        <p:txBody>
          <a:bodyPr/>
          <a:lstStyle/>
          <a:p>
            <a:r>
              <a:rPr lang="en-US"/>
              <a:t>IGARSS'25 Tutorial / © 2025 IBM Corporation</a:t>
            </a:r>
          </a:p>
        </p:txBody>
      </p:sp>
      <p:sp>
        <p:nvSpPr>
          <p:cNvPr id="4" name="Text Placeholder 3">
            <a:extLst>
              <a:ext uri="{FF2B5EF4-FFF2-40B4-BE49-F238E27FC236}">
                <a16:creationId xmlns:a16="http://schemas.microsoft.com/office/drawing/2014/main" id="{92AF51F4-5ED5-A986-6008-EAEE8FA70140}"/>
              </a:ext>
            </a:extLst>
          </p:cNvPr>
          <p:cNvSpPr>
            <a:spLocks noGrp="1"/>
          </p:cNvSpPr>
          <p:nvPr>
            <p:ph type="body" sz="quarter" idx="19"/>
          </p:nvPr>
        </p:nvSpPr>
        <p:spPr/>
        <p:txBody>
          <a:bodyPr/>
          <a:lstStyle/>
          <a:p>
            <a:r>
              <a:rPr lang="en-GB" b="0" i="0" u="none" strike="noStrike" dirty="0">
                <a:solidFill>
                  <a:srgbClr val="222222"/>
                </a:solidFill>
                <a:effectLst/>
                <a:latin typeface="Arial" panose="020B0604020202020204" pitchFamily="34" charset="0"/>
              </a:rPr>
              <a:t>Mizrahi, D., Bachmann, R., Kar, O., Yeo, T., Gao, M., Dehghan, A., &amp; Zamir, A. (2023). 4m: Massively multimodal masked </a:t>
            </a:r>
            <a:r>
              <a:rPr lang="en-GB" b="0" i="0" u="none" strike="noStrike" dirty="0" err="1">
                <a:solidFill>
                  <a:srgbClr val="222222"/>
                </a:solidFill>
                <a:effectLst/>
                <a:latin typeface="Arial" panose="020B0604020202020204" pitchFamily="34" charset="0"/>
              </a:rPr>
              <a:t>modeling</a:t>
            </a:r>
            <a:r>
              <a:rPr lang="en-GB" b="0" i="0" u="none" strike="noStrike" dirty="0">
                <a:solidFill>
                  <a:srgbClr val="222222"/>
                </a:solidFill>
                <a:effectLst/>
                <a:latin typeface="Arial" panose="020B0604020202020204" pitchFamily="34" charset="0"/>
              </a:rPr>
              <a:t>. </a:t>
            </a:r>
            <a:r>
              <a:rPr lang="en-GB" b="0" i="1" u="none" strike="noStrike" dirty="0">
                <a:solidFill>
                  <a:srgbClr val="222222"/>
                </a:solidFill>
                <a:effectLst/>
                <a:latin typeface="Arial" panose="020B0604020202020204" pitchFamily="34" charset="0"/>
              </a:rPr>
              <a:t>Advances in Neural Information Processing Systems</a:t>
            </a:r>
            <a:r>
              <a:rPr lang="en-GB" b="0" i="0" u="none" strike="noStrike" dirty="0">
                <a:solidFill>
                  <a:srgbClr val="222222"/>
                </a:solidFill>
                <a:effectLst/>
                <a:latin typeface="Arial" panose="020B0604020202020204" pitchFamily="34" charset="0"/>
              </a:rPr>
              <a:t>.</a:t>
            </a:r>
            <a:endParaRPr lang="en-CH" dirty="0"/>
          </a:p>
        </p:txBody>
      </p:sp>
      <p:sp>
        <p:nvSpPr>
          <p:cNvPr id="6" name="Title 5">
            <a:extLst>
              <a:ext uri="{FF2B5EF4-FFF2-40B4-BE49-F238E27FC236}">
                <a16:creationId xmlns:a16="http://schemas.microsoft.com/office/drawing/2014/main" id="{29A51FFE-5BA1-6C8F-C839-9EEECE97D322}"/>
              </a:ext>
            </a:extLst>
          </p:cNvPr>
          <p:cNvSpPr>
            <a:spLocks noGrp="1"/>
          </p:cNvSpPr>
          <p:nvPr>
            <p:ph type="title"/>
          </p:nvPr>
        </p:nvSpPr>
        <p:spPr>
          <a:xfrm>
            <a:off x="576072" y="576072"/>
            <a:ext cx="9925241" cy="1906588"/>
          </a:xfrm>
        </p:spPr>
        <p:txBody>
          <a:bodyPr/>
          <a:lstStyle/>
          <a:p>
            <a:r>
              <a:rPr lang="en-CH" dirty="0"/>
              <a:t>Fusing the modalities with correlation learning</a:t>
            </a:r>
          </a:p>
        </p:txBody>
      </p:sp>
      <p:sp>
        <p:nvSpPr>
          <p:cNvPr id="8" name="Freeform 7">
            <a:extLst>
              <a:ext uri="{FF2B5EF4-FFF2-40B4-BE49-F238E27FC236}">
                <a16:creationId xmlns:a16="http://schemas.microsoft.com/office/drawing/2014/main" id="{C8FFD5C1-A721-80E2-60A8-555721E68722}"/>
              </a:ext>
            </a:extLst>
          </p:cNvPr>
          <p:cNvSpPr/>
          <p:nvPr/>
        </p:nvSpPr>
        <p:spPr bwMode="auto">
          <a:xfrm>
            <a:off x="14822703" y="5914379"/>
            <a:ext cx="977263" cy="2289090"/>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2872758"/>
              <a:gd name="connsiteY0" fmla="*/ 6943 h 1490869"/>
              <a:gd name="connsiteX1" fmla="*/ 1212923 w 2872758"/>
              <a:gd name="connsiteY1" fmla="*/ 0 h 1490869"/>
              <a:gd name="connsiteX2" fmla="*/ 1212923 w 2872758"/>
              <a:gd name="connsiteY2" fmla="*/ 1490869 h 1490869"/>
              <a:gd name="connsiteX3" fmla="*/ 2872758 w 2872758"/>
              <a:gd name="connsiteY3" fmla="*/ 1490869 h 1490869"/>
              <a:gd name="connsiteX0" fmla="*/ 0 w 2825084"/>
              <a:gd name="connsiteY0" fmla="*/ 0 h 1490869"/>
              <a:gd name="connsiteX1" fmla="*/ 1165249 w 2825084"/>
              <a:gd name="connsiteY1" fmla="*/ 0 h 1490869"/>
              <a:gd name="connsiteX2" fmla="*/ 1165249 w 2825084"/>
              <a:gd name="connsiteY2" fmla="*/ 1490869 h 1490869"/>
              <a:gd name="connsiteX3" fmla="*/ 2825084 w 2825084"/>
              <a:gd name="connsiteY3" fmla="*/ 1490869 h 1490869"/>
              <a:gd name="connsiteX0" fmla="*/ 0 w 2953696"/>
              <a:gd name="connsiteY0" fmla="*/ 6897 h 1490869"/>
              <a:gd name="connsiteX1" fmla="*/ 1293861 w 2953696"/>
              <a:gd name="connsiteY1" fmla="*/ 0 h 1490869"/>
              <a:gd name="connsiteX2" fmla="*/ 1293861 w 2953696"/>
              <a:gd name="connsiteY2" fmla="*/ 1490869 h 1490869"/>
              <a:gd name="connsiteX3" fmla="*/ 2953696 w 2953696"/>
              <a:gd name="connsiteY3" fmla="*/ 1490869 h 1490869"/>
              <a:gd name="connsiteX0" fmla="*/ 0 w 2953696"/>
              <a:gd name="connsiteY0" fmla="*/ 0 h 1483972"/>
              <a:gd name="connsiteX1" fmla="*/ 1309743 w 2953696"/>
              <a:gd name="connsiteY1" fmla="*/ 3324 h 1483972"/>
              <a:gd name="connsiteX2" fmla="*/ 1293861 w 2953696"/>
              <a:gd name="connsiteY2" fmla="*/ 1483972 h 1483972"/>
              <a:gd name="connsiteX3" fmla="*/ 2953696 w 2953696"/>
              <a:gd name="connsiteY3" fmla="*/ 1483972 h 1483972"/>
            </a:gdLst>
            <a:ahLst/>
            <a:cxnLst>
              <a:cxn ang="0">
                <a:pos x="connsiteX0" y="connsiteY0"/>
              </a:cxn>
              <a:cxn ang="0">
                <a:pos x="connsiteX1" y="connsiteY1"/>
              </a:cxn>
              <a:cxn ang="0">
                <a:pos x="connsiteX2" y="connsiteY2"/>
              </a:cxn>
              <a:cxn ang="0">
                <a:pos x="connsiteX3" y="connsiteY3"/>
              </a:cxn>
            </a:cxnLst>
            <a:rect l="l" t="t" r="r" b="b"/>
            <a:pathLst>
              <a:path w="2953696" h="1483972">
                <a:moveTo>
                  <a:pt x="0" y="0"/>
                </a:moveTo>
                <a:lnTo>
                  <a:pt x="1309743" y="3324"/>
                </a:lnTo>
                <a:lnTo>
                  <a:pt x="1293861" y="1483972"/>
                </a:lnTo>
                <a:lnTo>
                  <a:pt x="2953696" y="1483972"/>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dirty="0"/>
          </a:p>
        </p:txBody>
      </p:sp>
      <p:sp>
        <p:nvSpPr>
          <p:cNvPr id="69" name="Rectangle 68">
            <a:extLst>
              <a:ext uri="{FF2B5EF4-FFF2-40B4-BE49-F238E27FC236}">
                <a16:creationId xmlns:a16="http://schemas.microsoft.com/office/drawing/2014/main" id="{494E178C-95A8-495E-85D3-A14FF5BC94B3}"/>
              </a:ext>
            </a:extLst>
          </p:cNvPr>
          <p:cNvSpPr/>
          <p:nvPr/>
        </p:nvSpPr>
        <p:spPr bwMode="auto">
          <a:xfrm>
            <a:off x="15956444" y="6869907"/>
            <a:ext cx="5887285" cy="2614641"/>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TerraMind </a:t>
            </a:r>
            <a:br>
              <a:rPr kumimoji="0" lang="en-CH" b="0" i="0" u="none" strike="noStrike" cap="none" normalizeH="0" baseline="0" dirty="0">
                <a:ln>
                  <a:noFill/>
                </a:ln>
                <a:solidFill>
                  <a:schemeClr val="bg1"/>
                </a:solidFill>
                <a:effectLst/>
                <a:cs typeface="Arial" panose="020B0604020202020204" pitchFamily="34" charset="0"/>
              </a:rPr>
            </a:br>
            <a:r>
              <a:rPr kumimoji="0" lang="en-CH" b="0" i="0" u="none" strike="noStrike" cap="none" normalizeH="0" baseline="0" dirty="0">
                <a:ln>
                  <a:noFill/>
                </a:ln>
                <a:solidFill>
                  <a:schemeClr val="bg1"/>
                </a:solidFill>
                <a:effectLst/>
                <a:cs typeface="Arial" panose="020B0604020202020204" pitchFamily="34" charset="0"/>
              </a:rPr>
              <a:t>Decoder</a:t>
            </a:r>
          </a:p>
        </p:txBody>
      </p:sp>
      <p:grpSp>
        <p:nvGrpSpPr>
          <p:cNvPr id="5" name="Group 4">
            <a:extLst>
              <a:ext uri="{FF2B5EF4-FFF2-40B4-BE49-F238E27FC236}">
                <a16:creationId xmlns:a16="http://schemas.microsoft.com/office/drawing/2014/main" id="{DD3891AA-34F2-AB49-BEED-BE76A21F51DB}"/>
              </a:ext>
            </a:extLst>
          </p:cNvPr>
          <p:cNvGrpSpPr/>
          <p:nvPr/>
        </p:nvGrpSpPr>
        <p:grpSpPr>
          <a:xfrm>
            <a:off x="15956446" y="10126101"/>
            <a:ext cx="5887362" cy="628240"/>
            <a:chOff x="15956446" y="10126101"/>
            <a:chExt cx="5887362" cy="628240"/>
          </a:xfrm>
        </p:grpSpPr>
        <p:sp>
          <p:nvSpPr>
            <p:cNvPr id="101" name="Rectangle 100">
              <a:extLst>
                <a:ext uri="{FF2B5EF4-FFF2-40B4-BE49-F238E27FC236}">
                  <a16:creationId xmlns:a16="http://schemas.microsoft.com/office/drawing/2014/main" id="{44FC39D8-CC2D-6C83-5E8A-F85E46837269}"/>
                </a:ext>
              </a:extLst>
            </p:cNvPr>
            <p:cNvSpPr/>
            <p:nvPr/>
          </p:nvSpPr>
          <p:spPr bwMode="auto">
            <a:xfrm>
              <a:off x="15956446" y="10126101"/>
              <a:ext cx="628240" cy="62824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24293F14-0392-5DCE-9E09-90CBAF0EFE69}"/>
                </a:ext>
              </a:extLst>
            </p:cNvPr>
            <p:cNvSpPr/>
            <p:nvPr/>
          </p:nvSpPr>
          <p:spPr bwMode="auto">
            <a:xfrm>
              <a:off x="16707748" y="10126101"/>
              <a:ext cx="628240" cy="628240"/>
            </a:xfrm>
            <a:prstGeom prst="rect">
              <a:avLst/>
            </a:prstGeom>
            <a:solidFill>
              <a:srgbClr val="FFF0F7"/>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129C684D-20BB-DDB4-9C72-61B907ED03EC}"/>
                </a:ext>
              </a:extLst>
            </p:cNvPr>
            <p:cNvSpPr/>
            <p:nvPr/>
          </p:nvSpPr>
          <p:spPr bwMode="auto">
            <a:xfrm>
              <a:off x="17459051" y="10126101"/>
              <a:ext cx="628240" cy="628240"/>
            </a:xfrm>
            <a:prstGeom prst="rect">
              <a:avLst/>
            </a:prstGeom>
            <a:solidFill>
              <a:srgbClr val="FFF0F7"/>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04" name="Rectangle 103">
              <a:extLst>
                <a:ext uri="{FF2B5EF4-FFF2-40B4-BE49-F238E27FC236}">
                  <a16:creationId xmlns:a16="http://schemas.microsoft.com/office/drawing/2014/main" id="{55A9FF58-FEF7-D94F-A6A6-2A8E8E1DF86A}"/>
                </a:ext>
              </a:extLst>
            </p:cNvPr>
            <p:cNvSpPr/>
            <p:nvPr/>
          </p:nvSpPr>
          <p:spPr bwMode="auto">
            <a:xfrm>
              <a:off x="18210353" y="10126101"/>
              <a:ext cx="628240" cy="628240"/>
            </a:xfrm>
            <a:prstGeom prst="rect">
              <a:avLst/>
            </a:prstGeom>
            <a:solidFill>
              <a:srgbClr val="E5F6FF"/>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12EBAAA2-21CE-5534-569E-C1198799C584}"/>
                </a:ext>
              </a:extLst>
            </p:cNvPr>
            <p:cNvSpPr/>
            <p:nvPr/>
          </p:nvSpPr>
          <p:spPr bwMode="auto">
            <a:xfrm>
              <a:off x="18961655" y="10126101"/>
              <a:ext cx="628240" cy="628240"/>
            </a:xfrm>
            <a:prstGeom prst="rect">
              <a:avLst/>
            </a:prstGeom>
            <a:solidFill>
              <a:srgbClr val="E5F6FF"/>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A7E6918B-74E0-15E0-A2F8-D6C6B392885B}"/>
                </a:ext>
              </a:extLst>
            </p:cNvPr>
            <p:cNvSpPr/>
            <p:nvPr/>
          </p:nvSpPr>
          <p:spPr bwMode="auto">
            <a:xfrm>
              <a:off x="20464260" y="10126101"/>
              <a:ext cx="628240" cy="628240"/>
            </a:xfrm>
            <a:prstGeom prst="rect">
              <a:avLst/>
            </a:prstGeom>
            <a:solidFill>
              <a:srgbClr val="FCF4D6"/>
            </a:solidFill>
            <a:ln w="19050">
              <a:solidFill>
                <a:srgbClr val="F1C21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269D1147-D288-F1C4-3C72-095DDBD220C7}"/>
                </a:ext>
              </a:extLst>
            </p:cNvPr>
            <p:cNvSpPr/>
            <p:nvPr/>
          </p:nvSpPr>
          <p:spPr bwMode="auto">
            <a:xfrm>
              <a:off x="19712958" y="10126101"/>
              <a:ext cx="628240" cy="628240"/>
            </a:xfrm>
            <a:prstGeom prst="rect">
              <a:avLst/>
            </a:prstGeom>
            <a:solidFill>
              <a:srgbClr val="E5F6FF"/>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EF00BB91-71A7-C4E1-24AC-6ED039CD6623}"/>
                </a:ext>
              </a:extLst>
            </p:cNvPr>
            <p:cNvSpPr/>
            <p:nvPr/>
          </p:nvSpPr>
          <p:spPr bwMode="auto">
            <a:xfrm>
              <a:off x="21215568" y="10126101"/>
              <a:ext cx="628240" cy="628240"/>
            </a:xfrm>
            <a:prstGeom prst="rect">
              <a:avLst/>
            </a:prstGeom>
            <a:solidFill>
              <a:srgbClr val="FCF4D6"/>
            </a:solidFill>
            <a:ln w="19050">
              <a:solidFill>
                <a:srgbClr val="F1C21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DE67588B-7E7D-C1A3-59C5-5A06E22DE4B3}"/>
              </a:ext>
            </a:extLst>
          </p:cNvPr>
          <p:cNvGrpSpPr/>
          <p:nvPr/>
        </p:nvGrpSpPr>
        <p:grpSpPr>
          <a:xfrm>
            <a:off x="16270566" y="9646392"/>
            <a:ext cx="5259122" cy="317862"/>
            <a:chOff x="13510931" y="8504656"/>
            <a:chExt cx="3013629" cy="182144"/>
          </a:xfrm>
        </p:grpSpPr>
        <p:cxnSp>
          <p:nvCxnSpPr>
            <p:cNvPr id="93" name="Straight Arrow Connector 92">
              <a:extLst>
                <a:ext uri="{FF2B5EF4-FFF2-40B4-BE49-F238E27FC236}">
                  <a16:creationId xmlns:a16="http://schemas.microsoft.com/office/drawing/2014/main" id="{288F2C10-234E-1E3E-53ED-978C60920862}"/>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EDE64B46-4B8F-F824-D54D-39B4AFFDE805}"/>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E4CE6E99-426A-2B2A-F5CE-86630CFC9C07}"/>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E8AE49D6-85A8-69D7-F780-C6DBBE90EC13}"/>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3152232C-E48F-66FC-D01B-978BEE9D3E8E}"/>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C2A70A37-C218-41C4-1142-1337C6B95EF7}"/>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EA042033-9070-2849-2DCF-AA4ABA83F5E8}"/>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A09104E1-6633-912B-0340-6F077E89EE28}"/>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85" name="Rectangle 84">
            <a:extLst>
              <a:ext uri="{FF2B5EF4-FFF2-40B4-BE49-F238E27FC236}">
                <a16:creationId xmlns:a16="http://schemas.microsoft.com/office/drawing/2014/main" id="{5A13BB76-F016-F3B9-63A7-E060D57001FE}"/>
              </a:ext>
            </a:extLst>
          </p:cNvPr>
          <p:cNvSpPr/>
          <p:nvPr/>
        </p:nvSpPr>
        <p:spPr bwMode="auto">
          <a:xfrm>
            <a:off x="15956446" y="3914905"/>
            <a:ext cx="628240" cy="62824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86" name="Rectangle 85">
            <a:extLst>
              <a:ext uri="{FF2B5EF4-FFF2-40B4-BE49-F238E27FC236}">
                <a16:creationId xmlns:a16="http://schemas.microsoft.com/office/drawing/2014/main" id="{C6668C69-7689-9E86-E0B6-44AF196ED6AC}"/>
              </a:ext>
            </a:extLst>
          </p:cNvPr>
          <p:cNvSpPr/>
          <p:nvPr/>
        </p:nvSpPr>
        <p:spPr bwMode="auto">
          <a:xfrm>
            <a:off x="16707748" y="3914905"/>
            <a:ext cx="628240"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87" name="Rectangle 86">
            <a:extLst>
              <a:ext uri="{FF2B5EF4-FFF2-40B4-BE49-F238E27FC236}">
                <a16:creationId xmlns:a16="http://schemas.microsoft.com/office/drawing/2014/main" id="{85E3F91A-6B22-CA73-71CB-0D80B1FFD7EF}"/>
              </a:ext>
            </a:extLst>
          </p:cNvPr>
          <p:cNvSpPr/>
          <p:nvPr/>
        </p:nvSpPr>
        <p:spPr bwMode="auto">
          <a:xfrm>
            <a:off x="17459051" y="3914905"/>
            <a:ext cx="628240"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88" name="Rectangle 87">
            <a:extLst>
              <a:ext uri="{FF2B5EF4-FFF2-40B4-BE49-F238E27FC236}">
                <a16:creationId xmlns:a16="http://schemas.microsoft.com/office/drawing/2014/main" id="{6913DF73-986E-FB41-A4ED-6B2AB1CB18A6}"/>
              </a:ext>
            </a:extLst>
          </p:cNvPr>
          <p:cNvSpPr/>
          <p:nvPr/>
        </p:nvSpPr>
        <p:spPr bwMode="auto">
          <a:xfrm>
            <a:off x="18210353" y="3914905"/>
            <a:ext cx="628240" cy="62824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89" name="Rectangle 88">
            <a:extLst>
              <a:ext uri="{FF2B5EF4-FFF2-40B4-BE49-F238E27FC236}">
                <a16:creationId xmlns:a16="http://schemas.microsoft.com/office/drawing/2014/main" id="{9251834C-24D9-1C49-6B5A-91CD48F68D33}"/>
              </a:ext>
            </a:extLst>
          </p:cNvPr>
          <p:cNvSpPr/>
          <p:nvPr/>
        </p:nvSpPr>
        <p:spPr bwMode="auto">
          <a:xfrm>
            <a:off x="18961655" y="3914905"/>
            <a:ext cx="628240" cy="62824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90" name="Rectangle 89">
            <a:extLst>
              <a:ext uri="{FF2B5EF4-FFF2-40B4-BE49-F238E27FC236}">
                <a16:creationId xmlns:a16="http://schemas.microsoft.com/office/drawing/2014/main" id="{DBB8A60F-25DC-C40F-B075-311A3FEE55A0}"/>
              </a:ext>
            </a:extLst>
          </p:cNvPr>
          <p:cNvSpPr/>
          <p:nvPr/>
        </p:nvSpPr>
        <p:spPr bwMode="auto">
          <a:xfrm>
            <a:off x="20464260" y="3914905"/>
            <a:ext cx="628240" cy="628240"/>
          </a:xfrm>
          <a:prstGeom prst="rect">
            <a:avLst/>
          </a:prstGeom>
          <a:solidFill>
            <a:srgbClr val="F1C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91" name="Rectangle 90">
            <a:extLst>
              <a:ext uri="{FF2B5EF4-FFF2-40B4-BE49-F238E27FC236}">
                <a16:creationId xmlns:a16="http://schemas.microsoft.com/office/drawing/2014/main" id="{871FEB6B-AAF7-865A-B42F-887ADB4530A1}"/>
              </a:ext>
            </a:extLst>
          </p:cNvPr>
          <p:cNvSpPr/>
          <p:nvPr/>
        </p:nvSpPr>
        <p:spPr bwMode="auto">
          <a:xfrm>
            <a:off x="19712958" y="3914905"/>
            <a:ext cx="628240" cy="62824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92" name="Rectangle 91">
            <a:extLst>
              <a:ext uri="{FF2B5EF4-FFF2-40B4-BE49-F238E27FC236}">
                <a16:creationId xmlns:a16="http://schemas.microsoft.com/office/drawing/2014/main" id="{3F8AFF20-BCD4-3AA9-F4F2-85D2E6C2DA9E}"/>
              </a:ext>
            </a:extLst>
          </p:cNvPr>
          <p:cNvSpPr/>
          <p:nvPr/>
        </p:nvSpPr>
        <p:spPr bwMode="auto">
          <a:xfrm>
            <a:off x="21215568" y="3914905"/>
            <a:ext cx="628240" cy="628240"/>
          </a:xfrm>
          <a:prstGeom prst="rect">
            <a:avLst/>
          </a:prstGeom>
          <a:solidFill>
            <a:srgbClr val="F1C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nvGrpSpPr>
          <p:cNvPr id="73" name="Group 72">
            <a:extLst>
              <a:ext uri="{FF2B5EF4-FFF2-40B4-BE49-F238E27FC236}">
                <a16:creationId xmlns:a16="http://schemas.microsoft.com/office/drawing/2014/main" id="{DE52B2F6-1767-E383-D4CC-C77A6BB9A2A2}"/>
              </a:ext>
            </a:extLst>
          </p:cNvPr>
          <p:cNvGrpSpPr/>
          <p:nvPr/>
        </p:nvGrpSpPr>
        <p:grpSpPr>
          <a:xfrm>
            <a:off x="16270566" y="6390200"/>
            <a:ext cx="5259122" cy="317862"/>
            <a:chOff x="13510931" y="8504656"/>
            <a:chExt cx="3013629" cy="182144"/>
          </a:xfrm>
        </p:grpSpPr>
        <p:cxnSp>
          <p:nvCxnSpPr>
            <p:cNvPr id="77" name="Straight Arrow Connector 76">
              <a:extLst>
                <a:ext uri="{FF2B5EF4-FFF2-40B4-BE49-F238E27FC236}">
                  <a16:creationId xmlns:a16="http://schemas.microsoft.com/office/drawing/2014/main" id="{39984C6B-0C9F-7586-6752-F6474CA9F4F3}"/>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998A8967-FCA8-37A1-F1B9-3EE37155AAEB}"/>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8B769B1A-20DE-6D11-EAC0-0632E10364F9}"/>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52EE4F92-BF79-D55E-6E9C-872F2D439C64}"/>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A193B2AF-AFA3-1AD6-40B0-C00DAA407717}"/>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C4978CFD-CC47-0CAA-21AC-77429EBB2325}"/>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55D8F191-D472-8C00-C0B4-DB0B028ADC8B}"/>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C528525-50C5-5C03-F432-DD6B297F18EC}"/>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74" name="TextBox 73">
            <a:extLst>
              <a:ext uri="{FF2B5EF4-FFF2-40B4-BE49-F238E27FC236}">
                <a16:creationId xmlns:a16="http://schemas.microsoft.com/office/drawing/2014/main" id="{635BAEBE-D450-FB7C-953B-ACA7999FB71C}"/>
              </a:ext>
            </a:extLst>
          </p:cNvPr>
          <p:cNvSpPr txBox="1"/>
          <p:nvPr/>
        </p:nvSpPr>
        <p:spPr>
          <a:xfrm>
            <a:off x="15956444" y="10973929"/>
            <a:ext cx="5887285" cy="773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Mask tokens</a:t>
            </a:r>
          </a:p>
        </p:txBody>
      </p:sp>
      <p:sp>
        <p:nvSpPr>
          <p:cNvPr id="75" name="TextBox 74">
            <a:extLst>
              <a:ext uri="{FF2B5EF4-FFF2-40B4-BE49-F238E27FC236}">
                <a16:creationId xmlns:a16="http://schemas.microsoft.com/office/drawing/2014/main" id="{855B9E2B-F94F-CFCF-6F5D-5F2D753D1395}"/>
              </a:ext>
            </a:extLst>
          </p:cNvPr>
          <p:cNvSpPr txBox="1"/>
          <p:nvPr/>
        </p:nvSpPr>
        <p:spPr>
          <a:xfrm>
            <a:off x="15956444" y="2921441"/>
            <a:ext cx="5887285" cy="773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Sampled target tokens</a:t>
            </a:r>
          </a:p>
        </p:txBody>
      </p:sp>
      <p:pic>
        <p:nvPicPr>
          <p:cNvPr id="76" name="Graphic 75">
            <a:extLst>
              <a:ext uri="{FF2B5EF4-FFF2-40B4-BE49-F238E27FC236}">
                <a16:creationId xmlns:a16="http://schemas.microsoft.com/office/drawing/2014/main" id="{4642D8EC-3598-7102-4940-3230E56B5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19600" y="7570749"/>
            <a:ext cx="1537022" cy="1256481"/>
          </a:xfrm>
          <a:prstGeom prst="rect">
            <a:avLst/>
          </a:prstGeom>
        </p:spPr>
      </p:pic>
      <p:sp>
        <p:nvSpPr>
          <p:cNvPr id="31" name="Rectangle 30">
            <a:extLst>
              <a:ext uri="{FF2B5EF4-FFF2-40B4-BE49-F238E27FC236}">
                <a16:creationId xmlns:a16="http://schemas.microsoft.com/office/drawing/2014/main" id="{4D2B0712-1AB3-26D4-8C9A-4B95AA375B79}"/>
              </a:ext>
            </a:extLst>
          </p:cNvPr>
          <p:cNvSpPr/>
          <p:nvPr/>
        </p:nvSpPr>
        <p:spPr bwMode="auto">
          <a:xfrm>
            <a:off x="8732451" y="6869906"/>
            <a:ext cx="5887285" cy="2614641"/>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TerraMind </a:t>
            </a:r>
            <a:br>
              <a:rPr kumimoji="0" lang="en-CH" b="0" i="0" u="none" strike="noStrike" cap="none" normalizeH="0" baseline="0" dirty="0">
                <a:ln>
                  <a:noFill/>
                </a:ln>
                <a:solidFill>
                  <a:schemeClr val="bg1"/>
                </a:solidFill>
                <a:effectLst/>
                <a:cs typeface="Arial" panose="020B0604020202020204" pitchFamily="34" charset="0"/>
              </a:rPr>
            </a:br>
            <a:r>
              <a:rPr kumimoji="0" lang="en-CH" b="0" i="0" u="none" strike="noStrike" cap="none" normalizeH="0" baseline="0" dirty="0">
                <a:ln>
                  <a:noFill/>
                </a:ln>
                <a:solidFill>
                  <a:schemeClr val="bg1"/>
                </a:solidFill>
                <a:effectLst/>
                <a:cs typeface="Arial" panose="020B0604020202020204" pitchFamily="34" charset="0"/>
              </a:rPr>
              <a:t>Encoder</a:t>
            </a:r>
          </a:p>
        </p:txBody>
      </p:sp>
      <p:grpSp>
        <p:nvGrpSpPr>
          <p:cNvPr id="123" name="Group 122">
            <a:extLst>
              <a:ext uri="{FF2B5EF4-FFF2-40B4-BE49-F238E27FC236}">
                <a16:creationId xmlns:a16="http://schemas.microsoft.com/office/drawing/2014/main" id="{F1660171-1D0A-8F23-3B47-4716A738788B}"/>
              </a:ext>
            </a:extLst>
          </p:cNvPr>
          <p:cNvGrpSpPr/>
          <p:nvPr/>
        </p:nvGrpSpPr>
        <p:grpSpPr>
          <a:xfrm>
            <a:off x="9046573" y="9646392"/>
            <a:ext cx="5259122" cy="317862"/>
            <a:chOff x="9046573" y="8935182"/>
            <a:chExt cx="5259122" cy="317862"/>
          </a:xfrm>
        </p:grpSpPr>
        <p:cxnSp>
          <p:nvCxnSpPr>
            <p:cNvPr id="61" name="Straight Arrow Connector 60">
              <a:extLst>
                <a:ext uri="{FF2B5EF4-FFF2-40B4-BE49-F238E27FC236}">
                  <a16:creationId xmlns:a16="http://schemas.microsoft.com/office/drawing/2014/main" id="{E98FF408-E094-65A2-F0A3-604B8572D5AB}"/>
                </a:ext>
              </a:extLst>
            </p:cNvPr>
            <p:cNvCxnSpPr/>
            <p:nvPr/>
          </p:nvCxnSpPr>
          <p:spPr bwMode="auto">
            <a:xfrm flipV="1">
              <a:off x="9046573"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28E484C8-A14D-1379-A1C6-1A8B33DE7BDA}"/>
                </a:ext>
              </a:extLst>
            </p:cNvPr>
            <p:cNvCxnSpPr/>
            <p:nvPr/>
          </p:nvCxnSpPr>
          <p:spPr bwMode="auto">
            <a:xfrm flipV="1">
              <a:off x="9797875"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BE2B0BFB-B05C-28A9-196E-6B01FC23509A}"/>
                </a:ext>
              </a:extLst>
            </p:cNvPr>
            <p:cNvCxnSpPr/>
            <p:nvPr/>
          </p:nvCxnSpPr>
          <p:spPr bwMode="auto">
            <a:xfrm flipV="1">
              <a:off x="10549178"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D4B45344-1F94-8491-F87F-385AE4FB1739}"/>
                </a:ext>
              </a:extLst>
            </p:cNvPr>
            <p:cNvCxnSpPr/>
            <p:nvPr/>
          </p:nvCxnSpPr>
          <p:spPr bwMode="auto">
            <a:xfrm flipV="1">
              <a:off x="11300480"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DC81B96-C998-5114-FEAE-44CC6712BDBC}"/>
                </a:ext>
              </a:extLst>
            </p:cNvPr>
            <p:cNvCxnSpPr/>
            <p:nvPr/>
          </p:nvCxnSpPr>
          <p:spPr bwMode="auto">
            <a:xfrm flipV="1">
              <a:off x="12051783"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27E0B3CA-B353-B2EE-1CA9-33F9AB68B236}"/>
                </a:ext>
              </a:extLst>
            </p:cNvPr>
            <p:cNvCxnSpPr/>
            <p:nvPr/>
          </p:nvCxnSpPr>
          <p:spPr bwMode="auto">
            <a:xfrm flipV="1">
              <a:off x="12803085"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4736887B-EC47-31E4-20B2-E58CFCB80813}"/>
                </a:ext>
              </a:extLst>
            </p:cNvPr>
            <p:cNvCxnSpPr/>
            <p:nvPr/>
          </p:nvCxnSpPr>
          <p:spPr bwMode="auto">
            <a:xfrm flipV="1">
              <a:off x="13554387"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0F0555CB-F852-DFCD-817A-68E4714932CA}"/>
                </a:ext>
              </a:extLst>
            </p:cNvPr>
            <p:cNvCxnSpPr/>
            <p:nvPr/>
          </p:nvCxnSpPr>
          <p:spPr bwMode="auto">
            <a:xfrm flipV="1">
              <a:off x="14305695"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52" name="Rectangle 51">
            <a:extLst>
              <a:ext uri="{FF2B5EF4-FFF2-40B4-BE49-F238E27FC236}">
                <a16:creationId xmlns:a16="http://schemas.microsoft.com/office/drawing/2014/main" id="{7DA3FC77-EA48-D582-9E44-5935DE0D9B86}"/>
              </a:ext>
            </a:extLst>
          </p:cNvPr>
          <p:cNvSpPr/>
          <p:nvPr/>
        </p:nvSpPr>
        <p:spPr bwMode="auto">
          <a:xfrm>
            <a:off x="8732453" y="5600112"/>
            <a:ext cx="628240" cy="62824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3" name="Rectangle 52">
            <a:extLst>
              <a:ext uri="{FF2B5EF4-FFF2-40B4-BE49-F238E27FC236}">
                <a16:creationId xmlns:a16="http://schemas.microsoft.com/office/drawing/2014/main" id="{029637C3-B307-ACBF-52B6-3F0CFEA447B8}"/>
              </a:ext>
            </a:extLst>
          </p:cNvPr>
          <p:cNvSpPr/>
          <p:nvPr/>
        </p:nvSpPr>
        <p:spPr bwMode="auto">
          <a:xfrm>
            <a:off x="9483755" y="5600112"/>
            <a:ext cx="628240" cy="62824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4" name="Rectangle 53">
            <a:extLst>
              <a:ext uri="{FF2B5EF4-FFF2-40B4-BE49-F238E27FC236}">
                <a16:creationId xmlns:a16="http://schemas.microsoft.com/office/drawing/2014/main" id="{E4FF8C8B-1066-4404-CAEF-1AAC718AF1E6}"/>
              </a:ext>
            </a:extLst>
          </p:cNvPr>
          <p:cNvSpPr/>
          <p:nvPr/>
        </p:nvSpPr>
        <p:spPr bwMode="auto">
          <a:xfrm>
            <a:off x="10235058" y="5600112"/>
            <a:ext cx="628240"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5" name="Rectangle 54">
            <a:extLst>
              <a:ext uri="{FF2B5EF4-FFF2-40B4-BE49-F238E27FC236}">
                <a16:creationId xmlns:a16="http://schemas.microsoft.com/office/drawing/2014/main" id="{74169CB5-F3A0-835D-06A0-EEBB2B662BA1}"/>
              </a:ext>
            </a:extLst>
          </p:cNvPr>
          <p:cNvSpPr/>
          <p:nvPr/>
        </p:nvSpPr>
        <p:spPr bwMode="auto">
          <a:xfrm>
            <a:off x="10986360" y="5600112"/>
            <a:ext cx="628240" cy="62824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6" name="Rectangle 55">
            <a:extLst>
              <a:ext uri="{FF2B5EF4-FFF2-40B4-BE49-F238E27FC236}">
                <a16:creationId xmlns:a16="http://schemas.microsoft.com/office/drawing/2014/main" id="{0B209831-5FB9-CD28-96BB-48B3D3A2522B}"/>
              </a:ext>
            </a:extLst>
          </p:cNvPr>
          <p:cNvSpPr/>
          <p:nvPr/>
        </p:nvSpPr>
        <p:spPr bwMode="auto">
          <a:xfrm>
            <a:off x="11737662" y="5600112"/>
            <a:ext cx="628240"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 name="Rectangle 56">
            <a:extLst>
              <a:ext uri="{FF2B5EF4-FFF2-40B4-BE49-F238E27FC236}">
                <a16:creationId xmlns:a16="http://schemas.microsoft.com/office/drawing/2014/main" id="{9AD342C9-B7F1-85B8-CC0A-DCC216528F56}"/>
              </a:ext>
            </a:extLst>
          </p:cNvPr>
          <p:cNvSpPr/>
          <p:nvPr/>
        </p:nvSpPr>
        <p:spPr bwMode="auto">
          <a:xfrm>
            <a:off x="13240267" y="5600112"/>
            <a:ext cx="628240"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8" name="Rectangle 57">
            <a:extLst>
              <a:ext uri="{FF2B5EF4-FFF2-40B4-BE49-F238E27FC236}">
                <a16:creationId xmlns:a16="http://schemas.microsoft.com/office/drawing/2014/main" id="{53C81EB9-5C44-B41E-97EE-1930A78E01DA}"/>
              </a:ext>
            </a:extLst>
          </p:cNvPr>
          <p:cNvSpPr/>
          <p:nvPr/>
        </p:nvSpPr>
        <p:spPr bwMode="auto">
          <a:xfrm>
            <a:off x="12488965" y="5600112"/>
            <a:ext cx="628240"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 name="Rectangle 58">
            <a:extLst>
              <a:ext uri="{FF2B5EF4-FFF2-40B4-BE49-F238E27FC236}">
                <a16:creationId xmlns:a16="http://schemas.microsoft.com/office/drawing/2014/main" id="{C775E0E9-52D0-6023-BA47-33E54AEA320A}"/>
              </a:ext>
            </a:extLst>
          </p:cNvPr>
          <p:cNvSpPr/>
          <p:nvPr/>
        </p:nvSpPr>
        <p:spPr bwMode="auto">
          <a:xfrm>
            <a:off x="13991575" y="5600112"/>
            <a:ext cx="628240" cy="62824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 name="Rectangle 59">
            <a:extLst>
              <a:ext uri="{FF2B5EF4-FFF2-40B4-BE49-F238E27FC236}">
                <a16:creationId xmlns:a16="http://schemas.microsoft.com/office/drawing/2014/main" id="{8D98F614-3E08-5329-A822-874E82D57932}"/>
              </a:ext>
            </a:extLst>
          </p:cNvPr>
          <p:cNvSpPr/>
          <p:nvPr/>
        </p:nvSpPr>
        <p:spPr bwMode="auto">
          <a:xfrm>
            <a:off x="10986360" y="10126779"/>
            <a:ext cx="628240" cy="62824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nvGrpSpPr>
          <p:cNvPr id="124" name="Group 123">
            <a:extLst>
              <a:ext uri="{FF2B5EF4-FFF2-40B4-BE49-F238E27FC236}">
                <a16:creationId xmlns:a16="http://schemas.microsoft.com/office/drawing/2014/main" id="{15251A39-DC3D-7969-DB48-89404AED4FF4}"/>
              </a:ext>
            </a:extLst>
          </p:cNvPr>
          <p:cNvGrpSpPr/>
          <p:nvPr/>
        </p:nvGrpSpPr>
        <p:grpSpPr>
          <a:xfrm>
            <a:off x="9046573" y="6390199"/>
            <a:ext cx="5259122" cy="317862"/>
            <a:chOff x="9046573" y="5678989"/>
            <a:chExt cx="5259122" cy="317862"/>
          </a:xfrm>
        </p:grpSpPr>
        <p:cxnSp>
          <p:nvCxnSpPr>
            <p:cNvPr id="44" name="Straight Arrow Connector 43">
              <a:extLst>
                <a:ext uri="{FF2B5EF4-FFF2-40B4-BE49-F238E27FC236}">
                  <a16:creationId xmlns:a16="http://schemas.microsoft.com/office/drawing/2014/main" id="{A8907D4C-F674-38EE-5F22-3EAD2193FF37}"/>
                </a:ext>
              </a:extLst>
            </p:cNvPr>
            <p:cNvCxnSpPr/>
            <p:nvPr/>
          </p:nvCxnSpPr>
          <p:spPr bwMode="auto">
            <a:xfrm flipV="1">
              <a:off x="9046573"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9B3AC44-9421-079E-44CB-2813F11BCA59}"/>
                </a:ext>
              </a:extLst>
            </p:cNvPr>
            <p:cNvCxnSpPr/>
            <p:nvPr/>
          </p:nvCxnSpPr>
          <p:spPr bwMode="auto">
            <a:xfrm flipV="1">
              <a:off x="9797875"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29F0C15-EFE7-3B5A-2AB5-6E5645F37D86}"/>
                </a:ext>
              </a:extLst>
            </p:cNvPr>
            <p:cNvCxnSpPr/>
            <p:nvPr/>
          </p:nvCxnSpPr>
          <p:spPr bwMode="auto">
            <a:xfrm flipV="1">
              <a:off x="10549178"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FC9767C-04B2-0C77-1F57-6A30455CCCED}"/>
                </a:ext>
              </a:extLst>
            </p:cNvPr>
            <p:cNvCxnSpPr/>
            <p:nvPr/>
          </p:nvCxnSpPr>
          <p:spPr bwMode="auto">
            <a:xfrm flipV="1">
              <a:off x="11300480"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B18E408-C08D-A5CA-EC19-1139B8779B49}"/>
                </a:ext>
              </a:extLst>
            </p:cNvPr>
            <p:cNvCxnSpPr/>
            <p:nvPr/>
          </p:nvCxnSpPr>
          <p:spPr bwMode="auto">
            <a:xfrm flipV="1">
              <a:off x="12051783"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87C36D54-AB6E-9868-6D46-A4039562A426}"/>
                </a:ext>
              </a:extLst>
            </p:cNvPr>
            <p:cNvCxnSpPr/>
            <p:nvPr/>
          </p:nvCxnSpPr>
          <p:spPr bwMode="auto">
            <a:xfrm flipV="1">
              <a:off x="12803085"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71FB643F-C6FE-0557-364A-F9503FDC6052}"/>
                </a:ext>
              </a:extLst>
            </p:cNvPr>
            <p:cNvCxnSpPr/>
            <p:nvPr/>
          </p:nvCxnSpPr>
          <p:spPr bwMode="auto">
            <a:xfrm flipV="1">
              <a:off x="13554387"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E1A48A8B-69CA-D2EF-C830-8F1A76265659}"/>
                </a:ext>
              </a:extLst>
            </p:cNvPr>
            <p:cNvCxnSpPr/>
            <p:nvPr/>
          </p:nvCxnSpPr>
          <p:spPr bwMode="auto">
            <a:xfrm flipV="1">
              <a:off x="14305695"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35" name="Grafik 24">
            <a:extLst>
              <a:ext uri="{FF2B5EF4-FFF2-40B4-BE49-F238E27FC236}">
                <a16:creationId xmlns:a16="http://schemas.microsoft.com/office/drawing/2014/main" id="{D4A142E2-DEED-CF85-8E8E-ADC9148DB4D4}"/>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8732451" y="10126101"/>
            <a:ext cx="628241" cy="628240"/>
          </a:xfrm>
          <a:prstGeom prst="rect">
            <a:avLst/>
          </a:prstGeom>
        </p:spPr>
      </p:pic>
      <p:pic>
        <p:nvPicPr>
          <p:cNvPr id="36" name="Grafik 24">
            <a:extLst>
              <a:ext uri="{FF2B5EF4-FFF2-40B4-BE49-F238E27FC236}">
                <a16:creationId xmlns:a16="http://schemas.microsoft.com/office/drawing/2014/main" id="{1BB93410-F062-8E4F-BAC5-A024CB871CB2}"/>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9483743" y="10126101"/>
            <a:ext cx="628241" cy="628240"/>
          </a:xfrm>
          <a:prstGeom prst="rect">
            <a:avLst/>
          </a:prstGeom>
        </p:spPr>
      </p:pic>
      <p:pic>
        <p:nvPicPr>
          <p:cNvPr id="37" name="Grafik 20">
            <a:extLst>
              <a:ext uri="{FF2B5EF4-FFF2-40B4-BE49-F238E27FC236}">
                <a16:creationId xmlns:a16="http://schemas.microsoft.com/office/drawing/2014/main" id="{4BF51EFC-576E-E0C7-9A30-1373F9508576}"/>
              </a:ext>
            </a:extLst>
          </p:cNvPr>
          <p:cNvPicPr>
            <a:picLocks noChangeAspect="1"/>
          </p:cNvPicPr>
          <p:nvPr/>
        </p:nvPicPr>
        <p:blipFill>
          <a:blip r:embed="rId6"/>
          <a:srcRect l="1" t="33955" r="67922" b="33968"/>
          <a:stretch/>
        </p:blipFill>
        <p:spPr>
          <a:xfrm>
            <a:off x="10235035" y="10126101"/>
            <a:ext cx="628240" cy="628240"/>
          </a:xfrm>
          <a:prstGeom prst="rect">
            <a:avLst/>
          </a:prstGeom>
        </p:spPr>
      </p:pic>
      <p:sp>
        <p:nvSpPr>
          <p:cNvPr id="38" name="Rectangle 37">
            <a:extLst>
              <a:ext uri="{FF2B5EF4-FFF2-40B4-BE49-F238E27FC236}">
                <a16:creationId xmlns:a16="http://schemas.microsoft.com/office/drawing/2014/main" id="{3BC74B5F-B206-9FED-4863-E800857D8A53}"/>
              </a:ext>
            </a:extLst>
          </p:cNvPr>
          <p:cNvSpPr/>
          <p:nvPr/>
        </p:nvSpPr>
        <p:spPr bwMode="auto">
          <a:xfrm>
            <a:off x="13240202" y="10126101"/>
            <a:ext cx="628241"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39" name="Rectangle 38">
            <a:extLst>
              <a:ext uri="{FF2B5EF4-FFF2-40B4-BE49-F238E27FC236}">
                <a16:creationId xmlns:a16="http://schemas.microsoft.com/office/drawing/2014/main" id="{B2149394-C1D6-D2AF-AC7D-2EFC00EC761E}"/>
              </a:ext>
            </a:extLst>
          </p:cNvPr>
          <p:cNvSpPr/>
          <p:nvPr/>
        </p:nvSpPr>
        <p:spPr bwMode="auto">
          <a:xfrm>
            <a:off x="13991496" y="10126101"/>
            <a:ext cx="628241" cy="62824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40" name="Rectangle 39">
            <a:extLst>
              <a:ext uri="{FF2B5EF4-FFF2-40B4-BE49-F238E27FC236}">
                <a16:creationId xmlns:a16="http://schemas.microsoft.com/office/drawing/2014/main" id="{4EC440E7-1CF7-3293-6235-2C2D8DC89900}"/>
              </a:ext>
            </a:extLst>
          </p:cNvPr>
          <p:cNvSpPr/>
          <p:nvPr/>
        </p:nvSpPr>
        <p:spPr bwMode="auto">
          <a:xfrm>
            <a:off x="11737619" y="10126101"/>
            <a:ext cx="628241"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41" name="Rectangle 40">
            <a:extLst>
              <a:ext uri="{FF2B5EF4-FFF2-40B4-BE49-F238E27FC236}">
                <a16:creationId xmlns:a16="http://schemas.microsoft.com/office/drawing/2014/main" id="{E25CBB2F-1DF7-FEAE-768F-90A9F55DB312}"/>
              </a:ext>
            </a:extLst>
          </p:cNvPr>
          <p:cNvSpPr/>
          <p:nvPr/>
        </p:nvSpPr>
        <p:spPr bwMode="auto">
          <a:xfrm>
            <a:off x="12488910" y="10126101"/>
            <a:ext cx="628241"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42" name="TextBox 41">
            <a:extLst>
              <a:ext uri="{FF2B5EF4-FFF2-40B4-BE49-F238E27FC236}">
                <a16:creationId xmlns:a16="http://schemas.microsoft.com/office/drawing/2014/main" id="{D89620AB-48DB-8E2C-88B4-EF7BAACA546C}"/>
              </a:ext>
            </a:extLst>
          </p:cNvPr>
          <p:cNvSpPr txBox="1"/>
          <p:nvPr/>
        </p:nvSpPr>
        <p:spPr>
          <a:xfrm>
            <a:off x="8732451" y="10973929"/>
            <a:ext cx="5887285" cy="773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Sampled input tokens</a:t>
            </a:r>
          </a:p>
        </p:txBody>
      </p:sp>
      <p:pic>
        <p:nvPicPr>
          <p:cNvPr id="43" name="Graphic 42">
            <a:extLst>
              <a:ext uri="{FF2B5EF4-FFF2-40B4-BE49-F238E27FC236}">
                <a16:creationId xmlns:a16="http://schemas.microsoft.com/office/drawing/2014/main" id="{98251E98-A8CE-FFCD-C6F3-52695B7460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5529" y="7548985"/>
            <a:ext cx="1537022" cy="1256481"/>
          </a:xfrm>
          <a:prstGeom prst="rect">
            <a:avLst/>
          </a:prstGeom>
        </p:spPr>
      </p:pic>
      <p:sp>
        <p:nvSpPr>
          <p:cNvPr id="12" name="TextBox 11">
            <a:extLst>
              <a:ext uri="{FF2B5EF4-FFF2-40B4-BE49-F238E27FC236}">
                <a16:creationId xmlns:a16="http://schemas.microsoft.com/office/drawing/2014/main" id="{E7C0EFCF-36E6-5DF3-0826-848F5B4CE290}"/>
              </a:ext>
            </a:extLst>
          </p:cNvPr>
          <p:cNvSpPr txBox="1"/>
          <p:nvPr/>
        </p:nvSpPr>
        <p:spPr>
          <a:xfrm>
            <a:off x="4684818" y="8376461"/>
            <a:ext cx="2278595" cy="2278595"/>
          </a:xfrm>
          <a:prstGeom prst="rect">
            <a:avLst/>
          </a:prstGeom>
          <a:noFill/>
          <a:ln w="28575">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ctr">
            <a:noAutofit/>
          </a:bodyPr>
          <a:lstStyle/>
          <a:p>
            <a:pPr algn="ctr"/>
            <a:r>
              <a:rPr lang="en-GB" b="0" i="0" dirty="0">
                <a:effectLst/>
                <a:latin typeface="IBM Plex Sans" panose="020B0503050203000203" pitchFamily="34" charset="0"/>
                <a:cs typeface="Arial" panose="020B0604020202020204" pitchFamily="34" charset="0"/>
              </a:rPr>
              <a:t>0°50′N </a:t>
            </a:r>
            <a:r>
              <a:rPr lang="en-GB" b="0" i="0" dirty="0">
                <a:solidFill>
                  <a:schemeClr val="tx1"/>
                </a:solidFill>
                <a:effectLst/>
                <a:latin typeface="IBM Plex Sans" panose="020B0503050203000203" pitchFamily="34" charset="0"/>
                <a:cs typeface="Arial" panose="020B0604020202020204" pitchFamily="34" charset="0"/>
              </a:rPr>
              <a:t>122°75′E</a:t>
            </a:r>
            <a:endParaRPr lang="en-GB" dirty="0">
              <a:solidFill>
                <a:schemeClr val="tx1"/>
              </a:solidFill>
              <a:effectLst/>
              <a:latin typeface="IBM Plex Sans" panose="020B0503050203000203" pitchFamily="34" charset="0"/>
              <a:cs typeface="Arial" panose="020B0604020202020204" pitchFamily="34" charset="0"/>
            </a:endParaRPr>
          </a:p>
        </p:txBody>
      </p:sp>
      <p:pic>
        <p:nvPicPr>
          <p:cNvPr id="13" name="Grafik 20">
            <a:extLst>
              <a:ext uri="{FF2B5EF4-FFF2-40B4-BE49-F238E27FC236}">
                <a16:creationId xmlns:a16="http://schemas.microsoft.com/office/drawing/2014/main" id="{6A8B79E8-1C90-8BAB-914C-EBCF0C111E5E}"/>
              </a:ext>
            </a:extLst>
          </p:cNvPr>
          <p:cNvPicPr>
            <a:picLocks noChangeAspect="1"/>
          </p:cNvPicPr>
          <p:nvPr/>
        </p:nvPicPr>
        <p:blipFill>
          <a:blip r:embed="rId6"/>
          <a:srcRect/>
          <a:stretch/>
        </p:blipFill>
        <p:spPr>
          <a:xfrm>
            <a:off x="2163209" y="8376461"/>
            <a:ext cx="2275367" cy="2275367"/>
          </a:xfrm>
          <a:prstGeom prst="rect">
            <a:avLst/>
          </a:prstGeom>
        </p:spPr>
      </p:pic>
      <p:pic>
        <p:nvPicPr>
          <p:cNvPr id="14" name="Grafik 24">
            <a:extLst>
              <a:ext uri="{FF2B5EF4-FFF2-40B4-BE49-F238E27FC236}">
                <a16:creationId xmlns:a16="http://schemas.microsoft.com/office/drawing/2014/main" id="{CD2D0BAB-BD7D-CD78-B045-5F5B0E609237}"/>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2161595" y="5801084"/>
            <a:ext cx="2278595" cy="2275367"/>
          </a:xfrm>
          <a:prstGeom prst="rect">
            <a:avLst/>
          </a:prstGeom>
        </p:spPr>
      </p:pic>
      <p:pic>
        <p:nvPicPr>
          <p:cNvPr id="15" name="Grafik 15">
            <a:extLst>
              <a:ext uri="{FF2B5EF4-FFF2-40B4-BE49-F238E27FC236}">
                <a16:creationId xmlns:a16="http://schemas.microsoft.com/office/drawing/2014/main" id="{C0467BD0-B5E7-9A6C-AAFA-848D77DE126F}"/>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4684818" y="5801084"/>
            <a:ext cx="2278595" cy="2275367"/>
          </a:xfrm>
          <a:prstGeom prst="rect">
            <a:avLst/>
          </a:prstGeom>
        </p:spPr>
      </p:pic>
      <p:sp>
        <p:nvSpPr>
          <p:cNvPr id="16" name="TextBox 15">
            <a:extLst>
              <a:ext uri="{FF2B5EF4-FFF2-40B4-BE49-F238E27FC236}">
                <a16:creationId xmlns:a16="http://schemas.microsoft.com/office/drawing/2014/main" id="{70C2AC89-248B-423C-CB3D-4B478A5827F0}"/>
              </a:ext>
            </a:extLst>
          </p:cNvPr>
          <p:cNvSpPr txBox="1"/>
          <p:nvPr/>
        </p:nvSpPr>
        <p:spPr>
          <a:xfrm>
            <a:off x="2161595" y="4807619"/>
            <a:ext cx="4845240" cy="773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I</a:t>
            </a:r>
            <a:r>
              <a:rPr lang="en-GB" kern="0" dirty="0">
                <a:solidFill>
                  <a:srgbClr val="000000"/>
                </a:solidFill>
                <a:ea typeface="+mj-ea"/>
                <a:cs typeface="Arial" panose="020B0604020202020204" pitchFamily="34" charset="0"/>
                <a:sym typeface="IBM Plex Sans Light"/>
              </a:rPr>
              <a:t>n</a:t>
            </a:r>
            <a:r>
              <a:rPr lang="en-CH" kern="0" dirty="0">
                <a:solidFill>
                  <a:srgbClr val="000000"/>
                </a:solidFill>
                <a:ea typeface="+mj-ea"/>
                <a:cs typeface="Arial" panose="020B0604020202020204" pitchFamily="34" charset="0"/>
                <a:sym typeface="IBM Plex Sans Light"/>
              </a:rPr>
              <a:t>puts</a:t>
            </a:r>
          </a:p>
        </p:txBody>
      </p:sp>
      <p:grpSp>
        <p:nvGrpSpPr>
          <p:cNvPr id="9" name="Group 8">
            <a:extLst>
              <a:ext uri="{FF2B5EF4-FFF2-40B4-BE49-F238E27FC236}">
                <a16:creationId xmlns:a16="http://schemas.microsoft.com/office/drawing/2014/main" id="{891B255E-9889-9DBF-A027-ECE5C77B32F4}"/>
              </a:ext>
            </a:extLst>
          </p:cNvPr>
          <p:cNvGrpSpPr/>
          <p:nvPr/>
        </p:nvGrpSpPr>
        <p:grpSpPr>
          <a:xfrm>
            <a:off x="2168846" y="5801084"/>
            <a:ext cx="4791454" cy="4847500"/>
            <a:chOff x="2168846" y="5801084"/>
            <a:chExt cx="4791454" cy="4847500"/>
          </a:xfrm>
        </p:grpSpPr>
        <p:sp>
          <p:nvSpPr>
            <p:cNvPr id="17" name="Rectangle 16">
              <a:extLst>
                <a:ext uri="{FF2B5EF4-FFF2-40B4-BE49-F238E27FC236}">
                  <a16:creationId xmlns:a16="http://schemas.microsoft.com/office/drawing/2014/main" id="{570F820C-DC71-A948-7E4D-5D8D55A54C56}"/>
                </a:ext>
              </a:extLst>
            </p:cNvPr>
            <p:cNvSpPr>
              <a:spLocks noChangeAspect="1"/>
            </p:cNvSpPr>
            <p:nvPr/>
          </p:nvSpPr>
          <p:spPr bwMode="auto">
            <a:xfrm>
              <a:off x="3686301" y="5801084"/>
              <a:ext cx="753889" cy="753889"/>
            </a:xfrm>
            <a:prstGeom prst="rect">
              <a:avLst/>
            </a:prstGeom>
            <a:solidFill>
              <a:schemeClr val="accent1">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8" name="Rectangle 17">
              <a:extLst>
                <a:ext uri="{FF2B5EF4-FFF2-40B4-BE49-F238E27FC236}">
                  <a16:creationId xmlns:a16="http://schemas.microsoft.com/office/drawing/2014/main" id="{C8DC7FC8-6314-0A12-2676-6CAD65843984}"/>
                </a:ext>
              </a:extLst>
            </p:cNvPr>
            <p:cNvSpPr>
              <a:spLocks noChangeAspect="1"/>
            </p:cNvSpPr>
            <p:nvPr/>
          </p:nvSpPr>
          <p:spPr bwMode="auto">
            <a:xfrm>
              <a:off x="2170061" y="9137199"/>
              <a:ext cx="753889" cy="753889"/>
            </a:xfrm>
            <a:prstGeom prst="rect">
              <a:avLst/>
            </a:prstGeom>
            <a:solidFill>
              <a:schemeClr val="accent5">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9" name="Rectangle 18">
              <a:extLst>
                <a:ext uri="{FF2B5EF4-FFF2-40B4-BE49-F238E27FC236}">
                  <a16:creationId xmlns:a16="http://schemas.microsoft.com/office/drawing/2014/main" id="{178D229E-8A35-C35C-AB1C-0862E5A94F94}"/>
                </a:ext>
              </a:extLst>
            </p:cNvPr>
            <p:cNvSpPr>
              <a:spLocks noChangeAspect="1"/>
            </p:cNvSpPr>
            <p:nvPr/>
          </p:nvSpPr>
          <p:spPr bwMode="auto">
            <a:xfrm>
              <a:off x="2170061" y="6561822"/>
              <a:ext cx="753889" cy="753889"/>
            </a:xfrm>
            <a:prstGeom prst="rect">
              <a:avLst/>
            </a:prstGeom>
            <a:solidFill>
              <a:schemeClr val="accent1">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68CFA8-FAB4-2426-6407-F489FA407126}"/>
                </a:ext>
              </a:extLst>
            </p:cNvPr>
            <p:cNvSpPr>
              <a:spLocks noChangeAspect="1"/>
            </p:cNvSpPr>
            <p:nvPr/>
          </p:nvSpPr>
          <p:spPr bwMode="auto">
            <a:xfrm>
              <a:off x="6206411" y="6561822"/>
              <a:ext cx="753889" cy="753889"/>
            </a:xfrm>
            <a:prstGeom prst="rect">
              <a:avLst/>
            </a:prstGeom>
            <a:solidFill>
              <a:schemeClr val="accent3">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7" name="Rectangle 26">
              <a:extLst>
                <a:ext uri="{FF2B5EF4-FFF2-40B4-BE49-F238E27FC236}">
                  <a16:creationId xmlns:a16="http://schemas.microsoft.com/office/drawing/2014/main" id="{D8C86310-AB38-1FBC-E122-FBA79D2CAC52}"/>
                </a:ext>
              </a:extLst>
            </p:cNvPr>
            <p:cNvSpPr>
              <a:spLocks noChangeAspect="1"/>
            </p:cNvSpPr>
            <p:nvPr/>
          </p:nvSpPr>
          <p:spPr bwMode="auto">
            <a:xfrm>
              <a:off x="3688755" y="7312862"/>
              <a:ext cx="753889" cy="753889"/>
            </a:xfrm>
            <a:prstGeom prst="rect">
              <a:avLst/>
            </a:prstGeom>
            <a:solidFill>
              <a:schemeClr val="accent1">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8" name="Rectangle 27">
              <a:extLst>
                <a:ext uri="{FF2B5EF4-FFF2-40B4-BE49-F238E27FC236}">
                  <a16:creationId xmlns:a16="http://schemas.microsoft.com/office/drawing/2014/main" id="{B26E1C25-D6D7-2CD7-0175-ECA2AF03CBAA}"/>
                </a:ext>
              </a:extLst>
            </p:cNvPr>
            <p:cNvSpPr>
              <a:spLocks noChangeAspect="1"/>
            </p:cNvSpPr>
            <p:nvPr/>
          </p:nvSpPr>
          <p:spPr bwMode="auto">
            <a:xfrm>
              <a:off x="2168846" y="9894695"/>
              <a:ext cx="753889" cy="753889"/>
            </a:xfrm>
            <a:prstGeom prst="rect">
              <a:avLst/>
            </a:prstGeom>
            <a:solidFill>
              <a:schemeClr val="accent5">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9" name="Rectangle 28">
              <a:extLst>
                <a:ext uri="{FF2B5EF4-FFF2-40B4-BE49-F238E27FC236}">
                  <a16:creationId xmlns:a16="http://schemas.microsoft.com/office/drawing/2014/main" id="{9D3E06B2-3232-5E7F-0EF6-7F78F6E116C1}"/>
                </a:ext>
              </a:extLst>
            </p:cNvPr>
            <p:cNvSpPr>
              <a:spLocks noChangeAspect="1"/>
            </p:cNvSpPr>
            <p:nvPr/>
          </p:nvSpPr>
          <p:spPr bwMode="auto">
            <a:xfrm>
              <a:off x="2927753" y="8383311"/>
              <a:ext cx="753889" cy="753889"/>
            </a:xfrm>
            <a:prstGeom prst="rect">
              <a:avLst/>
            </a:prstGeom>
            <a:solidFill>
              <a:schemeClr val="accent5">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30" name="Rectangle 29">
              <a:extLst>
                <a:ext uri="{FF2B5EF4-FFF2-40B4-BE49-F238E27FC236}">
                  <a16:creationId xmlns:a16="http://schemas.microsoft.com/office/drawing/2014/main" id="{015F6933-3758-C7FA-2D6D-9A11BAF08FAA}"/>
                </a:ext>
              </a:extLst>
            </p:cNvPr>
            <p:cNvSpPr>
              <a:spLocks noChangeAspect="1"/>
            </p:cNvSpPr>
            <p:nvPr/>
          </p:nvSpPr>
          <p:spPr bwMode="auto">
            <a:xfrm>
              <a:off x="3686301" y="9888711"/>
              <a:ext cx="753889" cy="753889"/>
            </a:xfrm>
            <a:prstGeom prst="rect">
              <a:avLst/>
            </a:prstGeom>
            <a:solidFill>
              <a:schemeClr val="accent5">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sp>
        <p:nvSpPr>
          <p:cNvPr id="109" name="Freeform 108">
            <a:extLst>
              <a:ext uri="{FF2B5EF4-FFF2-40B4-BE49-F238E27FC236}">
                <a16:creationId xmlns:a16="http://schemas.microsoft.com/office/drawing/2014/main" id="{C6F829A3-7CCD-869F-B38F-ED323F673826}"/>
              </a:ext>
            </a:extLst>
          </p:cNvPr>
          <p:cNvSpPr/>
          <p:nvPr/>
        </p:nvSpPr>
        <p:spPr bwMode="auto">
          <a:xfrm>
            <a:off x="7240722" y="8209489"/>
            <a:ext cx="1288762" cy="2236121"/>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2872758"/>
              <a:gd name="connsiteY0" fmla="*/ 6943 h 1490869"/>
              <a:gd name="connsiteX1" fmla="*/ 1212923 w 2872758"/>
              <a:gd name="connsiteY1" fmla="*/ 0 h 1490869"/>
              <a:gd name="connsiteX2" fmla="*/ 1212923 w 2872758"/>
              <a:gd name="connsiteY2" fmla="*/ 1490869 h 1490869"/>
              <a:gd name="connsiteX3" fmla="*/ 2872758 w 2872758"/>
              <a:gd name="connsiteY3" fmla="*/ 1490869 h 1490869"/>
              <a:gd name="connsiteX0" fmla="*/ 0 w 2825084"/>
              <a:gd name="connsiteY0" fmla="*/ 0 h 1490869"/>
              <a:gd name="connsiteX1" fmla="*/ 1165249 w 2825084"/>
              <a:gd name="connsiteY1" fmla="*/ 0 h 1490869"/>
              <a:gd name="connsiteX2" fmla="*/ 1165249 w 2825084"/>
              <a:gd name="connsiteY2" fmla="*/ 1490869 h 1490869"/>
              <a:gd name="connsiteX3" fmla="*/ 2825084 w 2825084"/>
              <a:gd name="connsiteY3" fmla="*/ 1490869 h 1490869"/>
              <a:gd name="connsiteX0" fmla="*/ 0 w 2953696"/>
              <a:gd name="connsiteY0" fmla="*/ 6897 h 1490869"/>
              <a:gd name="connsiteX1" fmla="*/ 1293861 w 2953696"/>
              <a:gd name="connsiteY1" fmla="*/ 0 h 1490869"/>
              <a:gd name="connsiteX2" fmla="*/ 1293861 w 2953696"/>
              <a:gd name="connsiteY2" fmla="*/ 1490869 h 1490869"/>
              <a:gd name="connsiteX3" fmla="*/ 2953696 w 2953696"/>
              <a:gd name="connsiteY3" fmla="*/ 1490869 h 1490869"/>
              <a:gd name="connsiteX0" fmla="*/ 0 w 2953696"/>
              <a:gd name="connsiteY0" fmla="*/ 4276 h 1490869"/>
              <a:gd name="connsiteX1" fmla="*/ 1293861 w 2953696"/>
              <a:gd name="connsiteY1" fmla="*/ 0 h 1490869"/>
              <a:gd name="connsiteX2" fmla="*/ 1293861 w 2953696"/>
              <a:gd name="connsiteY2" fmla="*/ 1490869 h 1490869"/>
              <a:gd name="connsiteX3" fmla="*/ 2953696 w 2953696"/>
              <a:gd name="connsiteY3" fmla="*/ 1490869 h 1490869"/>
              <a:gd name="connsiteX0" fmla="*/ 0 w 2953696"/>
              <a:gd name="connsiteY0" fmla="*/ 0 h 1486593"/>
              <a:gd name="connsiteX1" fmla="*/ 1293862 w 2953696"/>
              <a:gd name="connsiteY1" fmla="*/ 2444 h 1486593"/>
              <a:gd name="connsiteX2" fmla="*/ 1293861 w 2953696"/>
              <a:gd name="connsiteY2" fmla="*/ 1486593 h 1486593"/>
              <a:gd name="connsiteX3" fmla="*/ 2953696 w 2953696"/>
              <a:gd name="connsiteY3" fmla="*/ 1486593 h 1486593"/>
              <a:gd name="connsiteX0" fmla="*/ 0 w 2953696"/>
              <a:gd name="connsiteY0" fmla="*/ 6517 h 1493110"/>
              <a:gd name="connsiteX1" fmla="*/ 1285833 w 2953696"/>
              <a:gd name="connsiteY1" fmla="*/ 0 h 1493110"/>
              <a:gd name="connsiteX2" fmla="*/ 1293861 w 2953696"/>
              <a:gd name="connsiteY2" fmla="*/ 1493110 h 1493110"/>
              <a:gd name="connsiteX3" fmla="*/ 2953696 w 2953696"/>
              <a:gd name="connsiteY3" fmla="*/ 1493110 h 1493110"/>
              <a:gd name="connsiteX0" fmla="*/ 0 w 2953696"/>
              <a:gd name="connsiteY0" fmla="*/ 0 h 1486593"/>
              <a:gd name="connsiteX1" fmla="*/ 1285833 w 2953696"/>
              <a:gd name="connsiteY1" fmla="*/ 1603 h 1486593"/>
              <a:gd name="connsiteX2" fmla="*/ 1293861 w 2953696"/>
              <a:gd name="connsiteY2" fmla="*/ 1486593 h 1486593"/>
              <a:gd name="connsiteX3" fmla="*/ 2953696 w 2953696"/>
              <a:gd name="connsiteY3" fmla="*/ 1486593 h 1486593"/>
              <a:gd name="connsiteX0" fmla="*/ 0 w 2953696"/>
              <a:gd name="connsiteY0" fmla="*/ 2457 h 1489050"/>
              <a:gd name="connsiteX1" fmla="*/ 1285833 w 2953696"/>
              <a:gd name="connsiteY1" fmla="*/ 0 h 1489050"/>
              <a:gd name="connsiteX2" fmla="*/ 1293861 w 2953696"/>
              <a:gd name="connsiteY2" fmla="*/ 1489050 h 1489050"/>
              <a:gd name="connsiteX3" fmla="*/ 2953696 w 2953696"/>
              <a:gd name="connsiteY3" fmla="*/ 1489050 h 1489050"/>
              <a:gd name="connsiteX0" fmla="*/ 0 w 2953696"/>
              <a:gd name="connsiteY0" fmla="*/ 427 h 1487020"/>
              <a:gd name="connsiteX1" fmla="*/ 1285833 w 2953696"/>
              <a:gd name="connsiteY1" fmla="*/ 0 h 1487020"/>
              <a:gd name="connsiteX2" fmla="*/ 1293861 w 2953696"/>
              <a:gd name="connsiteY2" fmla="*/ 1487020 h 1487020"/>
              <a:gd name="connsiteX3" fmla="*/ 2953696 w 2953696"/>
              <a:gd name="connsiteY3" fmla="*/ 1487020 h 1487020"/>
            </a:gdLst>
            <a:ahLst/>
            <a:cxnLst>
              <a:cxn ang="0">
                <a:pos x="connsiteX0" y="connsiteY0"/>
              </a:cxn>
              <a:cxn ang="0">
                <a:pos x="connsiteX1" y="connsiteY1"/>
              </a:cxn>
              <a:cxn ang="0">
                <a:pos x="connsiteX2" y="connsiteY2"/>
              </a:cxn>
              <a:cxn ang="0">
                <a:pos x="connsiteX3" y="connsiteY3"/>
              </a:cxn>
            </a:cxnLst>
            <a:rect l="l" t="t" r="r" b="b"/>
            <a:pathLst>
              <a:path w="2953696" h="1487020">
                <a:moveTo>
                  <a:pt x="0" y="427"/>
                </a:moveTo>
                <a:lnTo>
                  <a:pt x="1285833" y="0"/>
                </a:lnTo>
                <a:cubicBezTo>
                  <a:pt x="1285833" y="494716"/>
                  <a:pt x="1293861" y="992304"/>
                  <a:pt x="1293861" y="1487020"/>
                </a:cubicBezTo>
                <a:lnTo>
                  <a:pt x="2953696" y="1487020"/>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dirty="0"/>
          </a:p>
        </p:txBody>
      </p:sp>
      <p:sp>
        <p:nvSpPr>
          <p:cNvPr id="122" name="Freeform 121">
            <a:extLst>
              <a:ext uri="{FF2B5EF4-FFF2-40B4-BE49-F238E27FC236}">
                <a16:creationId xmlns:a16="http://schemas.microsoft.com/office/drawing/2014/main" id="{E14CD5CC-5637-4FD7-6B8F-19812414133F}"/>
              </a:ext>
            </a:extLst>
          </p:cNvPr>
          <p:cNvSpPr/>
          <p:nvPr/>
        </p:nvSpPr>
        <p:spPr bwMode="auto">
          <a:xfrm flipV="1">
            <a:off x="7241588" y="4226943"/>
            <a:ext cx="8518618" cy="3981571"/>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2872758"/>
              <a:gd name="connsiteY0" fmla="*/ 6943 h 1490869"/>
              <a:gd name="connsiteX1" fmla="*/ 1212923 w 2872758"/>
              <a:gd name="connsiteY1" fmla="*/ 0 h 1490869"/>
              <a:gd name="connsiteX2" fmla="*/ 1212923 w 2872758"/>
              <a:gd name="connsiteY2" fmla="*/ 1490869 h 1490869"/>
              <a:gd name="connsiteX3" fmla="*/ 2872758 w 2872758"/>
              <a:gd name="connsiteY3" fmla="*/ 1490869 h 1490869"/>
              <a:gd name="connsiteX0" fmla="*/ 0 w 2825084"/>
              <a:gd name="connsiteY0" fmla="*/ 0 h 1490869"/>
              <a:gd name="connsiteX1" fmla="*/ 1165249 w 2825084"/>
              <a:gd name="connsiteY1" fmla="*/ 0 h 1490869"/>
              <a:gd name="connsiteX2" fmla="*/ 1165249 w 2825084"/>
              <a:gd name="connsiteY2" fmla="*/ 1490869 h 1490869"/>
              <a:gd name="connsiteX3" fmla="*/ 2825084 w 2825084"/>
              <a:gd name="connsiteY3" fmla="*/ 1490869 h 1490869"/>
              <a:gd name="connsiteX0" fmla="*/ 0 w 2953696"/>
              <a:gd name="connsiteY0" fmla="*/ 6897 h 1490869"/>
              <a:gd name="connsiteX1" fmla="*/ 1293861 w 2953696"/>
              <a:gd name="connsiteY1" fmla="*/ 0 h 1490869"/>
              <a:gd name="connsiteX2" fmla="*/ 1293861 w 2953696"/>
              <a:gd name="connsiteY2" fmla="*/ 1490869 h 1490869"/>
              <a:gd name="connsiteX3" fmla="*/ 2953696 w 2953696"/>
              <a:gd name="connsiteY3" fmla="*/ 1490869 h 1490869"/>
              <a:gd name="connsiteX0" fmla="*/ 0 w 2953696"/>
              <a:gd name="connsiteY0" fmla="*/ 4276 h 1490869"/>
              <a:gd name="connsiteX1" fmla="*/ 1293861 w 2953696"/>
              <a:gd name="connsiteY1" fmla="*/ 0 h 1490869"/>
              <a:gd name="connsiteX2" fmla="*/ 1293861 w 2953696"/>
              <a:gd name="connsiteY2" fmla="*/ 1490869 h 1490869"/>
              <a:gd name="connsiteX3" fmla="*/ 2953696 w 2953696"/>
              <a:gd name="connsiteY3" fmla="*/ 1490869 h 1490869"/>
              <a:gd name="connsiteX0" fmla="*/ 0 w 2953696"/>
              <a:gd name="connsiteY0" fmla="*/ 0 h 1486593"/>
              <a:gd name="connsiteX1" fmla="*/ 1293862 w 2953696"/>
              <a:gd name="connsiteY1" fmla="*/ 2444 h 1486593"/>
              <a:gd name="connsiteX2" fmla="*/ 1293861 w 2953696"/>
              <a:gd name="connsiteY2" fmla="*/ 1486593 h 1486593"/>
              <a:gd name="connsiteX3" fmla="*/ 2953696 w 2953696"/>
              <a:gd name="connsiteY3" fmla="*/ 1486593 h 1486593"/>
              <a:gd name="connsiteX0" fmla="*/ 0 w 2953696"/>
              <a:gd name="connsiteY0" fmla="*/ 6517 h 1493110"/>
              <a:gd name="connsiteX1" fmla="*/ 1285833 w 2953696"/>
              <a:gd name="connsiteY1" fmla="*/ 0 h 1493110"/>
              <a:gd name="connsiteX2" fmla="*/ 1293861 w 2953696"/>
              <a:gd name="connsiteY2" fmla="*/ 1493110 h 1493110"/>
              <a:gd name="connsiteX3" fmla="*/ 2953696 w 2953696"/>
              <a:gd name="connsiteY3" fmla="*/ 1493110 h 1493110"/>
              <a:gd name="connsiteX0" fmla="*/ 0 w 2953696"/>
              <a:gd name="connsiteY0" fmla="*/ 0 h 1486593"/>
              <a:gd name="connsiteX1" fmla="*/ 1285833 w 2953696"/>
              <a:gd name="connsiteY1" fmla="*/ 1603 h 1486593"/>
              <a:gd name="connsiteX2" fmla="*/ 1293861 w 2953696"/>
              <a:gd name="connsiteY2" fmla="*/ 1486593 h 1486593"/>
              <a:gd name="connsiteX3" fmla="*/ 2953696 w 2953696"/>
              <a:gd name="connsiteY3" fmla="*/ 1486593 h 1486593"/>
              <a:gd name="connsiteX0" fmla="*/ 0 w 2953696"/>
              <a:gd name="connsiteY0" fmla="*/ 2457 h 1489050"/>
              <a:gd name="connsiteX1" fmla="*/ 1285833 w 2953696"/>
              <a:gd name="connsiteY1" fmla="*/ 0 h 1489050"/>
              <a:gd name="connsiteX2" fmla="*/ 1293861 w 2953696"/>
              <a:gd name="connsiteY2" fmla="*/ 1489050 h 1489050"/>
              <a:gd name="connsiteX3" fmla="*/ 2953696 w 2953696"/>
              <a:gd name="connsiteY3" fmla="*/ 1489050 h 1489050"/>
              <a:gd name="connsiteX0" fmla="*/ 0 w 2953696"/>
              <a:gd name="connsiteY0" fmla="*/ 427 h 1487020"/>
              <a:gd name="connsiteX1" fmla="*/ 1285833 w 2953696"/>
              <a:gd name="connsiteY1" fmla="*/ 0 h 1487020"/>
              <a:gd name="connsiteX2" fmla="*/ 1293861 w 2953696"/>
              <a:gd name="connsiteY2" fmla="*/ 1487020 h 1487020"/>
              <a:gd name="connsiteX3" fmla="*/ 2953696 w 2953696"/>
              <a:gd name="connsiteY3" fmla="*/ 1487020 h 1487020"/>
              <a:gd name="connsiteX0" fmla="*/ 0 w 19523704"/>
              <a:gd name="connsiteY0" fmla="*/ 427 h 1487020"/>
              <a:gd name="connsiteX1" fmla="*/ 1285833 w 19523704"/>
              <a:gd name="connsiteY1" fmla="*/ 0 h 1487020"/>
              <a:gd name="connsiteX2" fmla="*/ 1293861 w 19523704"/>
              <a:gd name="connsiteY2" fmla="*/ 1487020 h 1487020"/>
              <a:gd name="connsiteX3" fmla="*/ 19523704 w 19523704"/>
              <a:gd name="connsiteY3" fmla="*/ 1471253 h 1487020"/>
            </a:gdLst>
            <a:ahLst/>
            <a:cxnLst>
              <a:cxn ang="0">
                <a:pos x="connsiteX0" y="connsiteY0"/>
              </a:cxn>
              <a:cxn ang="0">
                <a:pos x="connsiteX1" y="connsiteY1"/>
              </a:cxn>
              <a:cxn ang="0">
                <a:pos x="connsiteX2" y="connsiteY2"/>
              </a:cxn>
              <a:cxn ang="0">
                <a:pos x="connsiteX3" y="connsiteY3"/>
              </a:cxn>
            </a:cxnLst>
            <a:rect l="l" t="t" r="r" b="b"/>
            <a:pathLst>
              <a:path w="19523704" h="1487020">
                <a:moveTo>
                  <a:pt x="0" y="427"/>
                </a:moveTo>
                <a:lnTo>
                  <a:pt x="1285833" y="0"/>
                </a:lnTo>
                <a:cubicBezTo>
                  <a:pt x="1285833" y="494716"/>
                  <a:pt x="1293861" y="992304"/>
                  <a:pt x="1293861" y="1487020"/>
                </a:cubicBezTo>
                <a:lnTo>
                  <a:pt x="19523704" y="1471253"/>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dirty="0"/>
          </a:p>
        </p:txBody>
      </p:sp>
      <p:sp>
        <p:nvSpPr>
          <p:cNvPr id="125" name="Rectangle 124">
            <a:extLst>
              <a:ext uri="{FF2B5EF4-FFF2-40B4-BE49-F238E27FC236}">
                <a16:creationId xmlns:a16="http://schemas.microsoft.com/office/drawing/2014/main" id="{91A2D7D9-1BE6-5FAB-D6BA-D287ACF83D9D}"/>
              </a:ext>
            </a:extLst>
          </p:cNvPr>
          <p:cNvSpPr/>
          <p:nvPr/>
        </p:nvSpPr>
        <p:spPr bwMode="auto">
          <a:xfrm>
            <a:off x="15956446" y="5599574"/>
            <a:ext cx="628240" cy="62824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4061A653-0A57-CFD9-8AAA-A10168B8F29B}"/>
              </a:ext>
            </a:extLst>
          </p:cNvPr>
          <p:cNvSpPr/>
          <p:nvPr/>
        </p:nvSpPr>
        <p:spPr bwMode="auto">
          <a:xfrm>
            <a:off x="16707748" y="5599574"/>
            <a:ext cx="628240"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99A0E060-91A9-E903-1B28-33EE025C1C25}"/>
              </a:ext>
            </a:extLst>
          </p:cNvPr>
          <p:cNvSpPr/>
          <p:nvPr/>
        </p:nvSpPr>
        <p:spPr bwMode="auto">
          <a:xfrm>
            <a:off x="17459051" y="5599574"/>
            <a:ext cx="628240" cy="62824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38496953-39E6-73C1-A260-72900C86BF38}"/>
              </a:ext>
            </a:extLst>
          </p:cNvPr>
          <p:cNvSpPr/>
          <p:nvPr/>
        </p:nvSpPr>
        <p:spPr bwMode="auto">
          <a:xfrm>
            <a:off x="18210353" y="5599574"/>
            <a:ext cx="628240" cy="62824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1EDEFF64-4462-C6F5-87AE-BDC7B57D4863}"/>
              </a:ext>
            </a:extLst>
          </p:cNvPr>
          <p:cNvSpPr/>
          <p:nvPr/>
        </p:nvSpPr>
        <p:spPr bwMode="auto">
          <a:xfrm>
            <a:off x="18961655" y="5599574"/>
            <a:ext cx="628240" cy="62824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4BA85E8F-A074-2200-0D22-C4FAC4E7847A}"/>
              </a:ext>
            </a:extLst>
          </p:cNvPr>
          <p:cNvSpPr/>
          <p:nvPr/>
        </p:nvSpPr>
        <p:spPr bwMode="auto">
          <a:xfrm>
            <a:off x="20464260" y="5599574"/>
            <a:ext cx="628240" cy="628240"/>
          </a:xfrm>
          <a:prstGeom prst="rect">
            <a:avLst/>
          </a:prstGeom>
          <a:solidFill>
            <a:srgbClr val="F1C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7A93A80A-80CD-D60A-BD43-919A6CC8DFC0}"/>
              </a:ext>
            </a:extLst>
          </p:cNvPr>
          <p:cNvSpPr/>
          <p:nvPr/>
        </p:nvSpPr>
        <p:spPr bwMode="auto">
          <a:xfrm>
            <a:off x="19712958" y="5599574"/>
            <a:ext cx="628240" cy="62824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132" name="Rectangle 131">
            <a:extLst>
              <a:ext uri="{FF2B5EF4-FFF2-40B4-BE49-F238E27FC236}">
                <a16:creationId xmlns:a16="http://schemas.microsoft.com/office/drawing/2014/main" id="{595F830C-3E3E-15F9-F090-47B06A53D2BE}"/>
              </a:ext>
            </a:extLst>
          </p:cNvPr>
          <p:cNvSpPr/>
          <p:nvPr/>
        </p:nvSpPr>
        <p:spPr bwMode="auto">
          <a:xfrm>
            <a:off x="21215568" y="5599574"/>
            <a:ext cx="628240" cy="628240"/>
          </a:xfrm>
          <a:prstGeom prst="rect">
            <a:avLst/>
          </a:prstGeom>
          <a:solidFill>
            <a:srgbClr val="F1C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nvGrpSpPr>
          <p:cNvPr id="138" name="Group 137">
            <a:extLst>
              <a:ext uri="{FF2B5EF4-FFF2-40B4-BE49-F238E27FC236}">
                <a16:creationId xmlns:a16="http://schemas.microsoft.com/office/drawing/2014/main" id="{4301C164-DF08-FDFC-B6F1-36FEF6A9E20D}"/>
              </a:ext>
            </a:extLst>
          </p:cNvPr>
          <p:cNvGrpSpPr/>
          <p:nvPr/>
        </p:nvGrpSpPr>
        <p:grpSpPr>
          <a:xfrm>
            <a:off x="15956444" y="4684421"/>
            <a:ext cx="5887285" cy="773877"/>
            <a:chOff x="15956444" y="4684421"/>
            <a:chExt cx="5887285" cy="773877"/>
          </a:xfrm>
        </p:grpSpPr>
        <p:sp>
          <p:nvSpPr>
            <p:cNvPr id="133" name="TextBox 132">
              <a:extLst>
                <a:ext uri="{FF2B5EF4-FFF2-40B4-BE49-F238E27FC236}">
                  <a16:creationId xmlns:a16="http://schemas.microsoft.com/office/drawing/2014/main" id="{03B627F1-0BE7-276E-DC7D-54A176F59170}"/>
                </a:ext>
              </a:extLst>
            </p:cNvPr>
            <p:cNvSpPr txBox="1"/>
            <p:nvPr/>
          </p:nvSpPr>
          <p:spPr>
            <a:xfrm>
              <a:off x="15956444" y="4684421"/>
              <a:ext cx="5887285" cy="773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Cross entropy loss</a:t>
              </a:r>
            </a:p>
          </p:txBody>
        </p:sp>
        <p:cxnSp>
          <p:nvCxnSpPr>
            <p:cNvPr id="134" name="Straight Arrow Connector 133">
              <a:extLst>
                <a:ext uri="{FF2B5EF4-FFF2-40B4-BE49-F238E27FC236}">
                  <a16:creationId xmlns:a16="http://schemas.microsoft.com/office/drawing/2014/main" id="{0E15EE71-8A94-CF9D-6CF1-E301F9A84550}"/>
                </a:ext>
              </a:extLst>
            </p:cNvPr>
            <p:cNvCxnSpPr>
              <a:cxnSpLocks/>
            </p:cNvCxnSpPr>
            <p:nvPr/>
          </p:nvCxnSpPr>
          <p:spPr bwMode="auto">
            <a:xfrm flipV="1">
              <a:off x="16274685" y="5140436"/>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FD2C7EC0-90C0-6942-72B6-811DBEC79380}"/>
                </a:ext>
              </a:extLst>
            </p:cNvPr>
            <p:cNvCxnSpPr>
              <a:cxnSpLocks/>
            </p:cNvCxnSpPr>
            <p:nvPr/>
          </p:nvCxnSpPr>
          <p:spPr bwMode="auto">
            <a:xfrm flipV="1">
              <a:off x="21527704" y="5140436"/>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FC481183-EE81-49C7-9C4F-06F113B065FB}"/>
                </a:ext>
              </a:extLst>
            </p:cNvPr>
            <p:cNvCxnSpPr>
              <a:cxnSpLocks/>
            </p:cNvCxnSpPr>
            <p:nvPr/>
          </p:nvCxnSpPr>
          <p:spPr bwMode="auto">
            <a:xfrm>
              <a:off x="16274685" y="468721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BFD3E59D-5766-4A7D-AB9C-A3E0D3D94E19}"/>
                </a:ext>
              </a:extLst>
            </p:cNvPr>
            <p:cNvCxnSpPr>
              <a:cxnSpLocks/>
            </p:cNvCxnSpPr>
            <p:nvPr/>
          </p:nvCxnSpPr>
          <p:spPr bwMode="auto">
            <a:xfrm>
              <a:off x="21527704" y="468721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39" name="TextBox 138">
            <a:extLst>
              <a:ext uri="{FF2B5EF4-FFF2-40B4-BE49-F238E27FC236}">
                <a16:creationId xmlns:a16="http://schemas.microsoft.com/office/drawing/2014/main" id="{D4E57CBF-C195-45B9-B54C-98485BE50E33}"/>
              </a:ext>
            </a:extLst>
          </p:cNvPr>
          <p:cNvSpPr txBox="1"/>
          <p:nvPr/>
        </p:nvSpPr>
        <p:spPr>
          <a:xfrm>
            <a:off x="8732451" y="4638443"/>
            <a:ext cx="5887285" cy="773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Latent representation</a:t>
            </a:r>
          </a:p>
        </p:txBody>
      </p:sp>
      <p:grpSp>
        <p:nvGrpSpPr>
          <p:cNvPr id="10" name="Group 9">
            <a:extLst>
              <a:ext uri="{FF2B5EF4-FFF2-40B4-BE49-F238E27FC236}">
                <a16:creationId xmlns:a16="http://schemas.microsoft.com/office/drawing/2014/main" id="{133F300D-6A92-1C4C-4477-29298E84B919}"/>
              </a:ext>
            </a:extLst>
          </p:cNvPr>
          <p:cNvGrpSpPr/>
          <p:nvPr/>
        </p:nvGrpSpPr>
        <p:grpSpPr>
          <a:xfrm>
            <a:off x="2939653" y="5816963"/>
            <a:ext cx="4030715" cy="4834865"/>
            <a:chOff x="2939653" y="5816963"/>
            <a:chExt cx="4030715" cy="4834865"/>
          </a:xfrm>
        </p:grpSpPr>
        <p:sp>
          <p:nvSpPr>
            <p:cNvPr id="20" name="Rectangle 19">
              <a:extLst>
                <a:ext uri="{FF2B5EF4-FFF2-40B4-BE49-F238E27FC236}">
                  <a16:creationId xmlns:a16="http://schemas.microsoft.com/office/drawing/2014/main" id="{8958204A-FE82-B9E2-AEE8-EDCE7F03699B}"/>
                </a:ext>
              </a:extLst>
            </p:cNvPr>
            <p:cNvSpPr>
              <a:spLocks noChangeAspect="1"/>
            </p:cNvSpPr>
            <p:nvPr/>
          </p:nvSpPr>
          <p:spPr bwMode="auto">
            <a:xfrm>
              <a:off x="3702007" y="6577528"/>
              <a:ext cx="722477" cy="722477"/>
            </a:xfrm>
            <a:prstGeom prst="rect">
              <a:avLst/>
            </a:prstGeom>
            <a:noFill/>
            <a:ln w="285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1" name="Rectangle 20">
              <a:extLst>
                <a:ext uri="{FF2B5EF4-FFF2-40B4-BE49-F238E27FC236}">
                  <a16:creationId xmlns:a16="http://schemas.microsoft.com/office/drawing/2014/main" id="{2C5CABF4-B72A-0DA2-1DAB-C5A78A96E431}"/>
                </a:ext>
              </a:extLst>
            </p:cNvPr>
            <p:cNvSpPr>
              <a:spLocks noChangeAspect="1"/>
            </p:cNvSpPr>
            <p:nvPr/>
          </p:nvSpPr>
          <p:spPr bwMode="auto">
            <a:xfrm>
              <a:off x="5447312" y="5816963"/>
              <a:ext cx="722477" cy="722477"/>
            </a:xfrm>
            <a:prstGeom prst="rect">
              <a:avLst/>
            </a:prstGeom>
            <a:noFill/>
            <a:ln w="28575">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2" name="Rectangle 21">
              <a:extLst>
                <a:ext uri="{FF2B5EF4-FFF2-40B4-BE49-F238E27FC236}">
                  <a16:creationId xmlns:a16="http://schemas.microsoft.com/office/drawing/2014/main" id="{3215F932-6435-CAF7-9B81-078E45335615}"/>
                </a:ext>
              </a:extLst>
            </p:cNvPr>
            <p:cNvSpPr>
              <a:spLocks noChangeAspect="1"/>
            </p:cNvSpPr>
            <p:nvPr/>
          </p:nvSpPr>
          <p:spPr bwMode="auto">
            <a:xfrm>
              <a:off x="2939653" y="9904417"/>
              <a:ext cx="722477" cy="722477"/>
            </a:xfrm>
            <a:prstGeom prst="rect">
              <a:avLst/>
            </a:prstGeom>
            <a:noFill/>
            <a:ln w="28575">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3" name="Rectangle 22">
              <a:extLst>
                <a:ext uri="{FF2B5EF4-FFF2-40B4-BE49-F238E27FC236}">
                  <a16:creationId xmlns:a16="http://schemas.microsoft.com/office/drawing/2014/main" id="{448C76B4-9E7D-210B-81A9-A5D4F877E564}"/>
                </a:ext>
              </a:extLst>
            </p:cNvPr>
            <p:cNvSpPr>
              <a:spLocks noChangeAspect="1"/>
            </p:cNvSpPr>
            <p:nvPr/>
          </p:nvSpPr>
          <p:spPr bwMode="auto">
            <a:xfrm>
              <a:off x="3698164" y="8394474"/>
              <a:ext cx="722477" cy="722477"/>
            </a:xfrm>
            <a:prstGeom prst="rect">
              <a:avLst/>
            </a:prstGeom>
            <a:noFill/>
            <a:ln w="28575">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4" name="Rectangle 23">
              <a:extLst>
                <a:ext uri="{FF2B5EF4-FFF2-40B4-BE49-F238E27FC236}">
                  <a16:creationId xmlns:a16="http://schemas.microsoft.com/office/drawing/2014/main" id="{B304BEB3-5969-F077-EA1D-1F5A08492E44}"/>
                </a:ext>
              </a:extLst>
            </p:cNvPr>
            <p:cNvSpPr>
              <a:spLocks noChangeAspect="1"/>
            </p:cNvSpPr>
            <p:nvPr/>
          </p:nvSpPr>
          <p:spPr bwMode="auto">
            <a:xfrm>
              <a:off x="4698910" y="6578035"/>
              <a:ext cx="722477" cy="722477"/>
            </a:xfrm>
            <a:prstGeom prst="rect">
              <a:avLst/>
            </a:prstGeom>
            <a:noFill/>
            <a:ln w="28575">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5" name="Rectangle 24">
              <a:extLst>
                <a:ext uri="{FF2B5EF4-FFF2-40B4-BE49-F238E27FC236}">
                  <a16:creationId xmlns:a16="http://schemas.microsoft.com/office/drawing/2014/main" id="{6902D50D-08BF-3F38-598C-5EF43D8D1A17}"/>
                </a:ext>
              </a:extLst>
            </p:cNvPr>
            <p:cNvSpPr>
              <a:spLocks noChangeAspect="1"/>
            </p:cNvSpPr>
            <p:nvPr/>
          </p:nvSpPr>
          <p:spPr bwMode="auto">
            <a:xfrm>
              <a:off x="6217714" y="7337707"/>
              <a:ext cx="722477" cy="722477"/>
            </a:xfrm>
            <a:prstGeom prst="rect">
              <a:avLst/>
            </a:prstGeom>
            <a:noFill/>
            <a:ln w="28575">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 name="TextBox 6">
              <a:extLst>
                <a:ext uri="{FF2B5EF4-FFF2-40B4-BE49-F238E27FC236}">
                  <a16:creationId xmlns:a16="http://schemas.microsoft.com/office/drawing/2014/main" id="{7D8BA4D6-897B-3731-A5A1-29AAFE5E7D8F}"/>
                </a:ext>
              </a:extLst>
            </p:cNvPr>
            <p:cNvSpPr txBox="1"/>
            <p:nvPr/>
          </p:nvSpPr>
          <p:spPr>
            <a:xfrm>
              <a:off x="4691773" y="8373233"/>
              <a:ext cx="2278595" cy="2278595"/>
            </a:xfrm>
            <a:prstGeom prst="rect">
              <a:avLst/>
            </a:prstGeom>
            <a:solidFill>
              <a:schemeClr val="bg1"/>
            </a:solidFill>
            <a:ln w="28575">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ctr">
              <a:noAutofit/>
            </a:bodyPr>
            <a:lstStyle/>
            <a:p>
              <a:pPr algn="ctr"/>
              <a:r>
                <a:rPr lang="en-GB" b="0" i="0" dirty="0">
                  <a:effectLst/>
                  <a:highlight>
                    <a:srgbClr val="FDDC69"/>
                  </a:highlight>
                  <a:latin typeface="IBM Plex Sans" panose="020B0503050203000203" pitchFamily="34" charset="0"/>
                  <a:cs typeface="Arial" panose="020B0604020202020204" pitchFamily="34" charset="0"/>
                </a:rPr>
                <a:t>0°50′N </a:t>
              </a:r>
              <a:r>
                <a:rPr lang="en-GB" b="0" i="0" dirty="0">
                  <a:solidFill>
                    <a:schemeClr val="tx1"/>
                  </a:solidFill>
                  <a:effectLst/>
                  <a:highlight>
                    <a:srgbClr val="FDDC69"/>
                  </a:highlight>
                  <a:latin typeface="IBM Plex Sans" panose="020B0503050203000203" pitchFamily="34" charset="0"/>
                  <a:cs typeface="Arial" panose="020B0604020202020204" pitchFamily="34" charset="0"/>
                </a:rPr>
                <a:t>122°75′E</a:t>
              </a:r>
              <a:endParaRPr lang="en-GB" dirty="0">
                <a:solidFill>
                  <a:schemeClr val="tx1"/>
                </a:solidFill>
                <a:effectLst/>
                <a:highlight>
                  <a:srgbClr val="FDDC69"/>
                </a:highlight>
                <a:latin typeface="IBM Plex Sans" panose="020B0503050203000203" pitchFamily="34" charset="0"/>
                <a:cs typeface="Arial" panose="020B0604020202020204" pitchFamily="34" charset="0"/>
              </a:endParaRPr>
            </a:p>
          </p:txBody>
        </p:sp>
      </p:grpSp>
      <p:sp>
        <p:nvSpPr>
          <p:cNvPr id="3" name="Slide Number Placeholder 2">
            <a:extLst>
              <a:ext uri="{FF2B5EF4-FFF2-40B4-BE49-F238E27FC236}">
                <a16:creationId xmlns:a16="http://schemas.microsoft.com/office/drawing/2014/main" id="{BF539640-5846-33A7-AB18-3704C1366DDA}"/>
              </a:ext>
            </a:extLst>
          </p:cNvPr>
          <p:cNvSpPr>
            <a:spLocks noGrp="1"/>
          </p:cNvSpPr>
          <p:nvPr>
            <p:ph type="sldNum" sz="quarter" idx="4"/>
          </p:nvPr>
        </p:nvSpPr>
        <p:spPr/>
        <p:txBody>
          <a:bodyPr/>
          <a:lstStyle/>
          <a:p>
            <a:fld id="{86CB4B4D-7CA3-9044-876B-883B54F8677D}" type="slidenum">
              <a:rPr lang="en-US" smtClean="0"/>
              <a:pPr/>
              <a:t>7</a:t>
            </a:fld>
            <a:endParaRPr lang="en-US"/>
          </a:p>
        </p:txBody>
      </p:sp>
    </p:spTree>
    <p:extLst>
      <p:ext uri="{BB962C8B-B14F-4D97-AF65-F5344CB8AC3E}">
        <p14:creationId xmlns:p14="http://schemas.microsoft.com/office/powerpoint/2010/main" val="390548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
                                  </p:stCondLst>
                                  <p:childTnLst>
                                    <p:set>
                                      <p:cBhvr>
                                        <p:cTn id="9" dur="1" fill="hold">
                                          <p:stCondLst>
                                            <p:cond delay="0"/>
                                          </p:stCondLst>
                                        </p:cTn>
                                        <p:tgtEl>
                                          <p:spTgt spid="109"/>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20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20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nodeType="afterEffect">
                                  <p:stCondLst>
                                    <p:cond delay="200"/>
                                  </p:stCondLst>
                                  <p:childTnLst>
                                    <p:set>
                                      <p:cBhvr>
                                        <p:cTn id="21" dur="1" fill="hold">
                                          <p:stCondLst>
                                            <p:cond delay="0"/>
                                          </p:stCondLst>
                                        </p:cTn>
                                        <p:tgtEl>
                                          <p:spTgt spid="37"/>
                                        </p:tgtEl>
                                        <p:attrNameLst>
                                          <p:attrName>style.visibility</p:attrName>
                                        </p:attrNameLst>
                                      </p:cBhvr>
                                      <p:to>
                                        <p:strVal val="visible"/>
                                      </p:to>
                                    </p:set>
                                  </p:childTnLst>
                                </p:cTn>
                              </p:par>
                            </p:childTnLst>
                          </p:cTn>
                        </p:par>
                        <p:par>
                          <p:cTn id="22" fill="hold">
                            <p:stCondLst>
                              <p:cond delay="800"/>
                            </p:stCondLst>
                            <p:childTnLst>
                              <p:par>
                                <p:cTn id="23" presetID="1" presetClass="entr" presetSubtype="0" fill="hold" grpId="0" nodeType="afterEffect">
                                  <p:stCondLst>
                                    <p:cond delay="200"/>
                                  </p:stCondLst>
                                  <p:childTnLst>
                                    <p:set>
                                      <p:cBhvr>
                                        <p:cTn id="24" dur="1" fill="hold">
                                          <p:stCondLst>
                                            <p:cond delay="0"/>
                                          </p:stCondLst>
                                        </p:cTn>
                                        <p:tgtEl>
                                          <p:spTgt spid="60"/>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200"/>
                                  </p:stCondLst>
                                  <p:childTnLst>
                                    <p:set>
                                      <p:cBhvr>
                                        <p:cTn id="27" dur="1" fill="hold">
                                          <p:stCondLst>
                                            <p:cond delay="0"/>
                                          </p:stCondLst>
                                        </p:cTn>
                                        <p:tgtEl>
                                          <p:spTgt spid="40"/>
                                        </p:tgtEl>
                                        <p:attrNameLst>
                                          <p:attrName>style.visibility</p:attrName>
                                        </p:attrNameLst>
                                      </p:cBhvr>
                                      <p:to>
                                        <p:strVal val="visible"/>
                                      </p:to>
                                    </p:set>
                                  </p:childTnLst>
                                </p:cTn>
                              </p:par>
                            </p:childTnLst>
                          </p:cTn>
                        </p:par>
                        <p:par>
                          <p:cTn id="28" fill="hold">
                            <p:stCondLst>
                              <p:cond delay="1200"/>
                            </p:stCondLst>
                            <p:childTnLst>
                              <p:par>
                                <p:cTn id="29" presetID="1" presetClass="entr" presetSubtype="0" fill="hold" grpId="0" nodeType="afterEffect">
                                  <p:stCondLst>
                                    <p:cond delay="200"/>
                                  </p:stCondLst>
                                  <p:childTnLst>
                                    <p:set>
                                      <p:cBhvr>
                                        <p:cTn id="30" dur="1" fill="hold">
                                          <p:stCondLst>
                                            <p:cond delay="0"/>
                                          </p:stCondLst>
                                        </p:cTn>
                                        <p:tgtEl>
                                          <p:spTgt spid="41"/>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200"/>
                                  </p:stCondLst>
                                  <p:childTnLst>
                                    <p:set>
                                      <p:cBhvr>
                                        <p:cTn id="33" dur="1" fill="hold">
                                          <p:stCondLst>
                                            <p:cond delay="0"/>
                                          </p:stCondLst>
                                        </p:cTn>
                                        <p:tgtEl>
                                          <p:spTgt spid="38"/>
                                        </p:tgtEl>
                                        <p:attrNameLst>
                                          <p:attrName>style.visibility</p:attrName>
                                        </p:attrNameLst>
                                      </p:cBhvr>
                                      <p:to>
                                        <p:strVal val="visible"/>
                                      </p:to>
                                    </p:set>
                                  </p:childTnLst>
                                </p:cTn>
                              </p:par>
                            </p:childTnLst>
                          </p:cTn>
                        </p:par>
                        <p:par>
                          <p:cTn id="34" fill="hold">
                            <p:stCondLst>
                              <p:cond delay="1600"/>
                            </p:stCondLst>
                            <p:childTnLst>
                              <p:par>
                                <p:cTn id="35" presetID="1" presetClass="entr" presetSubtype="0" fill="hold" grpId="0" nodeType="afterEffect">
                                  <p:stCondLst>
                                    <p:cond delay="20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200"/>
                                  </p:stCondLst>
                                  <p:childTnLst>
                                    <p:set>
                                      <p:cBhvr>
                                        <p:cTn id="43" dur="1" fill="hold">
                                          <p:stCondLst>
                                            <p:cond delay="0"/>
                                          </p:stCondLst>
                                        </p:cTn>
                                        <p:tgtEl>
                                          <p:spTgt spid="122"/>
                                        </p:tgtEl>
                                        <p:attrNameLst>
                                          <p:attrName>style.visibility</p:attrName>
                                        </p:attrNameLst>
                                      </p:cBhvr>
                                      <p:to>
                                        <p:strVal val="visible"/>
                                      </p:to>
                                    </p:set>
                                  </p:childTnLst>
                                </p:cTn>
                              </p:par>
                            </p:childTnLst>
                          </p:cTn>
                        </p:par>
                        <p:par>
                          <p:cTn id="44" fill="hold">
                            <p:stCondLst>
                              <p:cond delay="200"/>
                            </p:stCondLst>
                            <p:childTnLst>
                              <p:par>
                                <p:cTn id="45" presetID="1" presetClass="entr" presetSubtype="0"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par>
                          <p:cTn id="47" fill="hold">
                            <p:stCondLst>
                              <p:cond delay="200"/>
                            </p:stCondLst>
                            <p:childTnLst>
                              <p:par>
                                <p:cTn id="48" presetID="1" presetClass="entr" presetSubtype="0" fill="hold" grpId="0" nodeType="afterEffect">
                                  <p:stCondLst>
                                    <p:cond delay="200"/>
                                  </p:stCondLst>
                                  <p:childTnLst>
                                    <p:set>
                                      <p:cBhvr>
                                        <p:cTn id="49" dur="1" fill="hold">
                                          <p:stCondLst>
                                            <p:cond delay="0"/>
                                          </p:stCondLst>
                                        </p:cTn>
                                        <p:tgtEl>
                                          <p:spTgt spid="85"/>
                                        </p:tgtEl>
                                        <p:attrNameLst>
                                          <p:attrName>style.visibility</p:attrName>
                                        </p:attrNameLst>
                                      </p:cBhvr>
                                      <p:to>
                                        <p:strVal val="visible"/>
                                      </p:to>
                                    </p:set>
                                  </p:childTnLst>
                                </p:cTn>
                              </p:par>
                            </p:childTnLst>
                          </p:cTn>
                        </p:par>
                        <p:par>
                          <p:cTn id="50" fill="hold">
                            <p:stCondLst>
                              <p:cond delay="400"/>
                            </p:stCondLst>
                            <p:childTnLst>
                              <p:par>
                                <p:cTn id="51" presetID="1" presetClass="entr" presetSubtype="0" fill="hold" grpId="0" nodeType="afterEffect">
                                  <p:stCondLst>
                                    <p:cond delay="200"/>
                                  </p:stCondLst>
                                  <p:childTnLst>
                                    <p:set>
                                      <p:cBhvr>
                                        <p:cTn id="52" dur="1" fill="hold">
                                          <p:stCondLst>
                                            <p:cond delay="0"/>
                                          </p:stCondLst>
                                        </p:cTn>
                                        <p:tgtEl>
                                          <p:spTgt spid="86"/>
                                        </p:tgtEl>
                                        <p:attrNameLst>
                                          <p:attrName>style.visibility</p:attrName>
                                        </p:attrNameLst>
                                      </p:cBhvr>
                                      <p:to>
                                        <p:strVal val="visible"/>
                                      </p:to>
                                    </p:set>
                                  </p:childTnLst>
                                </p:cTn>
                              </p:par>
                            </p:childTnLst>
                          </p:cTn>
                        </p:par>
                        <p:par>
                          <p:cTn id="53" fill="hold">
                            <p:stCondLst>
                              <p:cond delay="600"/>
                            </p:stCondLst>
                            <p:childTnLst>
                              <p:par>
                                <p:cTn id="54" presetID="1" presetClass="entr" presetSubtype="0" fill="hold" grpId="0" nodeType="afterEffect">
                                  <p:stCondLst>
                                    <p:cond delay="200"/>
                                  </p:stCondLst>
                                  <p:childTnLst>
                                    <p:set>
                                      <p:cBhvr>
                                        <p:cTn id="55" dur="1" fill="hold">
                                          <p:stCondLst>
                                            <p:cond delay="0"/>
                                          </p:stCondLst>
                                        </p:cTn>
                                        <p:tgtEl>
                                          <p:spTgt spid="87"/>
                                        </p:tgtEl>
                                        <p:attrNameLst>
                                          <p:attrName>style.visibility</p:attrName>
                                        </p:attrNameLst>
                                      </p:cBhvr>
                                      <p:to>
                                        <p:strVal val="visible"/>
                                      </p:to>
                                    </p:set>
                                  </p:childTnLst>
                                </p:cTn>
                              </p:par>
                            </p:childTnLst>
                          </p:cTn>
                        </p:par>
                        <p:par>
                          <p:cTn id="56" fill="hold">
                            <p:stCondLst>
                              <p:cond delay="800"/>
                            </p:stCondLst>
                            <p:childTnLst>
                              <p:par>
                                <p:cTn id="57" presetID="1" presetClass="entr" presetSubtype="0" fill="hold" grpId="0" nodeType="afterEffect">
                                  <p:stCondLst>
                                    <p:cond delay="200"/>
                                  </p:stCondLst>
                                  <p:childTnLst>
                                    <p:set>
                                      <p:cBhvr>
                                        <p:cTn id="58" dur="1" fill="hold">
                                          <p:stCondLst>
                                            <p:cond delay="0"/>
                                          </p:stCondLst>
                                        </p:cTn>
                                        <p:tgtEl>
                                          <p:spTgt spid="88"/>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grpId="0" nodeType="afterEffect">
                                  <p:stCondLst>
                                    <p:cond delay="200"/>
                                  </p:stCondLst>
                                  <p:childTnLst>
                                    <p:set>
                                      <p:cBhvr>
                                        <p:cTn id="61" dur="1" fill="hold">
                                          <p:stCondLst>
                                            <p:cond delay="0"/>
                                          </p:stCondLst>
                                        </p:cTn>
                                        <p:tgtEl>
                                          <p:spTgt spid="89"/>
                                        </p:tgtEl>
                                        <p:attrNameLst>
                                          <p:attrName>style.visibility</p:attrName>
                                        </p:attrNameLst>
                                      </p:cBhvr>
                                      <p:to>
                                        <p:strVal val="visible"/>
                                      </p:to>
                                    </p:set>
                                  </p:childTnLst>
                                </p:cTn>
                              </p:par>
                            </p:childTnLst>
                          </p:cTn>
                        </p:par>
                        <p:par>
                          <p:cTn id="62" fill="hold">
                            <p:stCondLst>
                              <p:cond delay="1200"/>
                            </p:stCondLst>
                            <p:childTnLst>
                              <p:par>
                                <p:cTn id="63" presetID="1" presetClass="entr" presetSubtype="0" fill="hold" grpId="0" nodeType="afterEffect">
                                  <p:stCondLst>
                                    <p:cond delay="200"/>
                                  </p:stCondLst>
                                  <p:childTnLst>
                                    <p:set>
                                      <p:cBhvr>
                                        <p:cTn id="64" dur="1" fill="hold">
                                          <p:stCondLst>
                                            <p:cond delay="0"/>
                                          </p:stCondLst>
                                        </p:cTn>
                                        <p:tgtEl>
                                          <p:spTgt spid="91"/>
                                        </p:tgtEl>
                                        <p:attrNameLst>
                                          <p:attrName>style.visibility</p:attrName>
                                        </p:attrNameLst>
                                      </p:cBhvr>
                                      <p:to>
                                        <p:strVal val="visible"/>
                                      </p:to>
                                    </p:set>
                                  </p:childTnLst>
                                </p:cTn>
                              </p:par>
                            </p:childTnLst>
                          </p:cTn>
                        </p:par>
                        <p:par>
                          <p:cTn id="65" fill="hold">
                            <p:stCondLst>
                              <p:cond delay="1400"/>
                            </p:stCondLst>
                            <p:childTnLst>
                              <p:par>
                                <p:cTn id="66" presetID="1" presetClass="entr" presetSubtype="0" fill="hold" grpId="0" nodeType="afterEffect">
                                  <p:stCondLst>
                                    <p:cond delay="200"/>
                                  </p:stCondLst>
                                  <p:childTnLst>
                                    <p:set>
                                      <p:cBhvr>
                                        <p:cTn id="67" dur="1" fill="hold">
                                          <p:stCondLst>
                                            <p:cond delay="0"/>
                                          </p:stCondLst>
                                        </p:cTn>
                                        <p:tgtEl>
                                          <p:spTgt spid="90"/>
                                        </p:tgtEl>
                                        <p:attrNameLst>
                                          <p:attrName>style.visibility</p:attrName>
                                        </p:attrNameLst>
                                      </p:cBhvr>
                                      <p:to>
                                        <p:strVal val="visible"/>
                                      </p:to>
                                    </p:set>
                                  </p:childTnLst>
                                </p:cTn>
                              </p:par>
                            </p:childTnLst>
                          </p:cTn>
                        </p:par>
                        <p:par>
                          <p:cTn id="68" fill="hold">
                            <p:stCondLst>
                              <p:cond delay="1600"/>
                            </p:stCondLst>
                            <p:childTnLst>
                              <p:par>
                                <p:cTn id="69" presetID="1" presetClass="entr" presetSubtype="0" fill="hold" grpId="0" nodeType="afterEffect">
                                  <p:stCondLst>
                                    <p:cond delay="2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23"/>
                                        </p:tgtEl>
                                        <p:attrNameLst>
                                          <p:attrName>style.visibility</p:attrName>
                                        </p:attrNameLst>
                                      </p:cBhvr>
                                      <p:to>
                                        <p:strVal val="visible"/>
                                      </p:to>
                                    </p:set>
                                    <p:animEffect transition="in" filter="wipe(down)">
                                      <p:cBhvr>
                                        <p:cTn id="75" dur="500"/>
                                        <p:tgtEl>
                                          <p:spTgt spid="123"/>
                                        </p:tgtEl>
                                      </p:cBhvr>
                                    </p:animEffec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wipe(down)">
                                      <p:cBhvr>
                                        <p:cTn id="79" dur="500"/>
                                        <p:tgtEl>
                                          <p:spTgt spid="12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139"/>
                                        </p:tgtEl>
                                        <p:attrNameLst>
                                          <p:attrName>style.visibility</p:attrName>
                                        </p:attrNameLst>
                                      </p:cBhvr>
                                      <p:to>
                                        <p:strVal val="visible"/>
                                      </p:to>
                                    </p:set>
                                  </p:childTnLst>
                                </p:cTn>
                              </p:par>
                            </p:childTnLst>
                          </p:cTn>
                        </p:par>
                        <p:par>
                          <p:cTn id="83" fill="hold">
                            <p:stCondLst>
                              <p:cond delay="1000"/>
                            </p:stCondLst>
                            <p:childTnLst>
                              <p:par>
                                <p:cTn id="84" presetID="1" presetClass="entr" presetSubtype="0" fill="hold" grpId="0" nodeType="afterEffect">
                                  <p:stCondLst>
                                    <p:cond delay="200"/>
                                  </p:stCondLst>
                                  <p:childTnLst>
                                    <p:set>
                                      <p:cBhvr>
                                        <p:cTn id="85" dur="1" fill="hold">
                                          <p:stCondLst>
                                            <p:cond delay="0"/>
                                          </p:stCondLst>
                                        </p:cTn>
                                        <p:tgtEl>
                                          <p:spTgt spid="52"/>
                                        </p:tgtEl>
                                        <p:attrNameLst>
                                          <p:attrName>style.visibility</p:attrName>
                                        </p:attrNameLst>
                                      </p:cBhvr>
                                      <p:to>
                                        <p:strVal val="visible"/>
                                      </p:to>
                                    </p:set>
                                  </p:childTnLst>
                                </p:cTn>
                              </p:par>
                            </p:childTnLst>
                          </p:cTn>
                        </p:par>
                        <p:par>
                          <p:cTn id="86" fill="hold">
                            <p:stCondLst>
                              <p:cond delay="1200"/>
                            </p:stCondLst>
                            <p:childTnLst>
                              <p:par>
                                <p:cTn id="87" presetID="1" presetClass="entr" presetSubtype="0" fill="hold" grpId="0" nodeType="afterEffect">
                                  <p:stCondLst>
                                    <p:cond delay="200"/>
                                  </p:stCondLst>
                                  <p:childTnLst>
                                    <p:set>
                                      <p:cBhvr>
                                        <p:cTn id="88" dur="1" fill="hold">
                                          <p:stCondLst>
                                            <p:cond delay="0"/>
                                          </p:stCondLst>
                                        </p:cTn>
                                        <p:tgtEl>
                                          <p:spTgt spid="53"/>
                                        </p:tgtEl>
                                        <p:attrNameLst>
                                          <p:attrName>style.visibility</p:attrName>
                                        </p:attrNameLst>
                                      </p:cBhvr>
                                      <p:to>
                                        <p:strVal val="visible"/>
                                      </p:to>
                                    </p:set>
                                  </p:childTnLst>
                                </p:cTn>
                              </p:par>
                            </p:childTnLst>
                          </p:cTn>
                        </p:par>
                        <p:par>
                          <p:cTn id="89" fill="hold">
                            <p:stCondLst>
                              <p:cond delay="1400"/>
                            </p:stCondLst>
                            <p:childTnLst>
                              <p:par>
                                <p:cTn id="90" presetID="1" presetClass="entr" presetSubtype="0" fill="hold" grpId="0" nodeType="afterEffect">
                                  <p:stCondLst>
                                    <p:cond delay="200"/>
                                  </p:stCondLst>
                                  <p:childTnLst>
                                    <p:set>
                                      <p:cBhvr>
                                        <p:cTn id="91" dur="1" fill="hold">
                                          <p:stCondLst>
                                            <p:cond delay="0"/>
                                          </p:stCondLst>
                                        </p:cTn>
                                        <p:tgtEl>
                                          <p:spTgt spid="54"/>
                                        </p:tgtEl>
                                        <p:attrNameLst>
                                          <p:attrName>style.visibility</p:attrName>
                                        </p:attrNameLst>
                                      </p:cBhvr>
                                      <p:to>
                                        <p:strVal val="visible"/>
                                      </p:to>
                                    </p:set>
                                  </p:childTnLst>
                                </p:cTn>
                              </p:par>
                            </p:childTnLst>
                          </p:cTn>
                        </p:par>
                        <p:par>
                          <p:cTn id="92" fill="hold">
                            <p:stCondLst>
                              <p:cond delay="1600"/>
                            </p:stCondLst>
                            <p:childTnLst>
                              <p:par>
                                <p:cTn id="93" presetID="1" presetClass="entr" presetSubtype="0" fill="hold" grpId="0" nodeType="afterEffect">
                                  <p:stCondLst>
                                    <p:cond delay="200"/>
                                  </p:stCondLst>
                                  <p:childTnLst>
                                    <p:set>
                                      <p:cBhvr>
                                        <p:cTn id="94" dur="1" fill="hold">
                                          <p:stCondLst>
                                            <p:cond delay="0"/>
                                          </p:stCondLst>
                                        </p:cTn>
                                        <p:tgtEl>
                                          <p:spTgt spid="55"/>
                                        </p:tgtEl>
                                        <p:attrNameLst>
                                          <p:attrName>style.visibility</p:attrName>
                                        </p:attrNameLst>
                                      </p:cBhvr>
                                      <p:to>
                                        <p:strVal val="visible"/>
                                      </p:to>
                                    </p:set>
                                  </p:childTnLst>
                                </p:cTn>
                              </p:par>
                            </p:childTnLst>
                          </p:cTn>
                        </p:par>
                        <p:par>
                          <p:cTn id="95" fill="hold">
                            <p:stCondLst>
                              <p:cond delay="1800"/>
                            </p:stCondLst>
                            <p:childTnLst>
                              <p:par>
                                <p:cTn id="96" presetID="1" presetClass="entr" presetSubtype="0" fill="hold" grpId="0" nodeType="afterEffect">
                                  <p:stCondLst>
                                    <p:cond delay="200"/>
                                  </p:stCondLst>
                                  <p:childTnLst>
                                    <p:set>
                                      <p:cBhvr>
                                        <p:cTn id="97" dur="1" fill="hold">
                                          <p:stCondLst>
                                            <p:cond delay="0"/>
                                          </p:stCondLst>
                                        </p:cTn>
                                        <p:tgtEl>
                                          <p:spTgt spid="56"/>
                                        </p:tgtEl>
                                        <p:attrNameLst>
                                          <p:attrName>style.visibility</p:attrName>
                                        </p:attrNameLst>
                                      </p:cBhvr>
                                      <p:to>
                                        <p:strVal val="visible"/>
                                      </p:to>
                                    </p:set>
                                  </p:childTnLst>
                                </p:cTn>
                              </p:par>
                            </p:childTnLst>
                          </p:cTn>
                        </p:par>
                        <p:par>
                          <p:cTn id="98" fill="hold">
                            <p:stCondLst>
                              <p:cond delay="2000"/>
                            </p:stCondLst>
                            <p:childTnLst>
                              <p:par>
                                <p:cTn id="99" presetID="1" presetClass="entr" presetSubtype="0" fill="hold" grpId="0" nodeType="afterEffect">
                                  <p:stCondLst>
                                    <p:cond delay="200"/>
                                  </p:stCondLst>
                                  <p:childTnLst>
                                    <p:set>
                                      <p:cBhvr>
                                        <p:cTn id="100" dur="1" fill="hold">
                                          <p:stCondLst>
                                            <p:cond delay="0"/>
                                          </p:stCondLst>
                                        </p:cTn>
                                        <p:tgtEl>
                                          <p:spTgt spid="58"/>
                                        </p:tgtEl>
                                        <p:attrNameLst>
                                          <p:attrName>style.visibility</p:attrName>
                                        </p:attrNameLst>
                                      </p:cBhvr>
                                      <p:to>
                                        <p:strVal val="visible"/>
                                      </p:to>
                                    </p:set>
                                  </p:childTnLst>
                                </p:cTn>
                              </p:par>
                            </p:childTnLst>
                          </p:cTn>
                        </p:par>
                        <p:par>
                          <p:cTn id="101" fill="hold">
                            <p:stCondLst>
                              <p:cond delay="2200"/>
                            </p:stCondLst>
                            <p:childTnLst>
                              <p:par>
                                <p:cTn id="102" presetID="1" presetClass="entr" presetSubtype="0" fill="hold" grpId="0" nodeType="afterEffect">
                                  <p:stCondLst>
                                    <p:cond delay="200"/>
                                  </p:stCondLst>
                                  <p:childTnLst>
                                    <p:set>
                                      <p:cBhvr>
                                        <p:cTn id="103" dur="1" fill="hold">
                                          <p:stCondLst>
                                            <p:cond delay="0"/>
                                          </p:stCondLst>
                                        </p:cTn>
                                        <p:tgtEl>
                                          <p:spTgt spid="57"/>
                                        </p:tgtEl>
                                        <p:attrNameLst>
                                          <p:attrName>style.visibility</p:attrName>
                                        </p:attrNameLst>
                                      </p:cBhvr>
                                      <p:to>
                                        <p:strVal val="visible"/>
                                      </p:to>
                                    </p:set>
                                  </p:childTnLst>
                                </p:cTn>
                              </p:par>
                            </p:childTnLst>
                          </p:cTn>
                        </p:par>
                        <p:par>
                          <p:cTn id="104" fill="hold">
                            <p:stCondLst>
                              <p:cond delay="2400"/>
                            </p:stCondLst>
                            <p:childTnLst>
                              <p:par>
                                <p:cTn id="105" presetID="1" presetClass="entr" presetSubtype="0" fill="hold" grpId="0" nodeType="afterEffect">
                                  <p:stCondLst>
                                    <p:cond delay="200"/>
                                  </p:stCondLst>
                                  <p:childTnLst>
                                    <p:set>
                                      <p:cBhvr>
                                        <p:cTn id="106" dur="1" fill="hold">
                                          <p:stCondLst>
                                            <p:cond delay="0"/>
                                          </p:stCondLst>
                                        </p:cTn>
                                        <p:tgtEl>
                                          <p:spTgt spid="5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childTnLst>
                                </p:cTn>
                              </p:par>
                            </p:childTnLst>
                          </p:cTn>
                        </p:par>
                        <p:par>
                          <p:cTn id="111" fill="hold">
                            <p:stCondLst>
                              <p:cond delay="0"/>
                            </p:stCondLst>
                            <p:childTnLst>
                              <p:par>
                                <p:cTn id="112" presetID="1" presetClass="entr" presetSubtype="0" fill="hold" grpId="0" nodeType="afterEffect">
                                  <p:stCondLst>
                                    <p:cond delay="200"/>
                                  </p:stCondLst>
                                  <p:childTnLst>
                                    <p:set>
                                      <p:cBhvr>
                                        <p:cTn id="113" dur="1" fill="hold">
                                          <p:stCondLst>
                                            <p:cond delay="0"/>
                                          </p:stCondLst>
                                        </p:cTn>
                                        <p:tgtEl>
                                          <p:spTgt spid="74"/>
                                        </p:tgtEl>
                                        <p:attrNameLst>
                                          <p:attrName>style.visibility</p:attrName>
                                        </p:attrNameLst>
                                      </p:cBhvr>
                                      <p:to>
                                        <p:strVal val="visible"/>
                                      </p:to>
                                    </p:set>
                                  </p:childTnLst>
                                </p:cTn>
                              </p:par>
                            </p:childTnLst>
                          </p:cTn>
                        </p:par>
                        <p:par>
                          <p:cTn id="114" fill="hold">
                            <p:stCondLst>
                              <p:cond delay="200"/>
                            </p:stCondLst>
                            <p:childTnLst>
                              <p:par>
                                <p:cTn id="115" presetID="1" presetClass="entr" presetSubtype="0" fill="hold" nodeType="afterEffect">
                                  <p:stCondLst>
                                    <p:cond delay="0"/>
                                  </p:stCondLst>
                                  <p:childTnLst>
                                    <p:set>
                                      <p:cBhvr>
                                        <p:cTn id="116" dur="1" fill="hold">
                                          <p:stCondLst>
                                            <p:cond delay="0"/>
                                          </p:stCondLst>
                                        </p:cTn>
                                        <p:tgtEl>
                                          <p:spTgt spid="5"/>
                                        </p:tgtEl>
                                        <p:attrNameLst>
                                          <p:attrName>style.visibility</p:attrName>
                                        </p:attrNameLst>
                                      </p:cBhvr>
                                      <p:to>
                                        <p:strVal val="visible"/>
                                      </p:to>
                                    </p:set>
                                  </p:childTnLst>
                                </p:cTn>
                              </p:par>
                            </p:childTnLst>
                          </p:cTn>
                        </p:par>
                        <p:par>
                          <p:cTn id="117" fill="hold">
                            <p:stCondLst>
                              <p:cond delay="200"/>
                            </p:stCondLst>
                            <p:childTnLst>
                              <p:par>
                                <p:cTn id="118" presetID="22" presetClass="entr" presetSubtype="4" fill="hold" nodeType="after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childTnLst>
                          </p:cTn>
                        </p:par>
                        <p:par>
                          <p:cTn id="121" fill="hold">
                            <p:stCondLst>
                              <p:cond delay="700"/>
                            </p:stCondLst>
                            <p:childTnLst>
                              <p:par>
                                <p:cTn id="122" presetID="22" presetClass="entr" presetSubtype="4" fill="hold" nodeType="after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childTnLst>
                          </p:cTn>
                        </p:par>
                        <p:par>
                          <p:cTn id="125" fill="hold">
                            <p:stCondLst>
                              <p:cond delay="1200"/>
                            </p:stCondLst>
                            <p:childTnLst>
                              <p:par>
                                <p:cTn id="126" presetID="1" presetClass="entr" presetSubtype="0" fill="hold" grpId="0" nodeType="afterEffect">
                                  <p:stCondLst>
                                    <p:cond delay="200"/>
                                  </p:stCondLst>
                                  <p:childTnLst>
                                    <p:set>
                                      <p:cBhvr>
                                        <p:cTn id="127" dur="1" fill="hold">
                                          <p:stCondLst>
                                            <p:cond delay="0"/>
                                          </p:stCondLst>
                                        </p:cTn>
                                        <p:tgtEl>
                                          <p:spTgt spid="125"/>
                                        </p:tgtEl>
                                        <p:attrNameLst>
                                          <p:attrName>style.visibility</p:attrName>
                                        </p:attrNameLst>
                                      </p:cBhvr>
                                      <p:to>
                                        <p:strVal val="visible"/>
                                      </p:to>
                                    </p:set>
                                  </p:childTnLst>
                                </p:cTn>
                              </p:par>
                            </p:childTnLst>
                          </p:cTn>
                        </p:par>
                        <p:par>
                          <p:cTn id="128" fill="hold">
                            <p:stCondLst>
                              <p:cond delay="1400"/>
                            </p:stCondLst>
                            <p:childTnLst>
                              <p:par>
                                <p:cTn id="129" presetID="1" presetClass="entr" presetSubtype="0" fill="hold" grpId="0" nodeType="afterEffect">
                                  <p:stCondLst>
                                    <p:cond delay="200"/>
                                  </p:stCondLst>
                                  <p:childTnLst>
                                    <p:set>
                                      <p:cBhvr>
                                        <p:cTn id="130" dur="1" fill="hold">
                                          <p:stCondLst>
                                            <p:cond delay="0"/>
                                          </p:stCondLst>
                                        </p:cTn>
                                        <p:tgtEl>
                                          <p:spTgt spid="126"/>
                                        </p:tgtEl>
                                        <p:attrNameLst>
                                          <p:attrName>style.visibility</p:attrName>
                                        </p:attrNameLst>
                                      </p:cBhvr>
                                      <p:to>
                                        <p:strVal val="visible"/>
                                      </p:to>
                                    </p:set>
                                  </p:childTnLst>
                                </p:cTn>
                              </p:par>
                            </p:childTnLst>
                          </p:cTn>
                        </p:par>
                        <p:par>
                          <p:cTn id="131" fill="hold">
                            <p:stCondLst>
                              <p:cond delay="1600"/>
                            </p:stCondLst>
                            <p:childTnLst>
                              <p:par>
                                <p:cTn id="132" presetID="1" presetClass="entr" presetSubtype="0" fill="hold" grpId="0" nodeType="afterEffect">
                                  <p:stCondLst>
                                    <p:cond delay="200"/>
                                  </p:stCondLst>
                                  <p:childTnLst>
                                    <p:set>
                                      <p:cBhvr>
                                        <p:cTn id="133" dur="1" fill="hold">
                                          <p:stCondLst>
                                            <p:cond delay="0"/>
                                          </p:stCondLst>
                                        </p:cTn>
                                        <p:tgtEl>
                                          <p:spTgt spid="127"/>
                                        </p:tgtEl>
                                        <p:attrNameLst>
                                          <p:attrName>style.visibility</p:attrName>
                                        </p:attrNameLst>
                                      </p:cBhvr>
                                      <p:to>
                                        <p:strVal val="visible"/>
                                      </p:to>
                                    </p:set>
                                  </p:childTnLst>
                                </p:cTn>
                              </p:par>
                            </p:childTnLst>
                          </p:cTn>
                        </p:par>
                        <p:par>
                          <p:cTn id="134" fill="hold">
                            <p:stCondLst>
                              <p:cond delay="1800"/>
                            </p:stCondLst>
                            <p:childTnLst>
                              <p:par>
                                <p:cTn id="135" presetID="1" presetClass="entr" presetSubtype="0" fill="hold" grpId="0" nodeType="afterEffect">
                                  <p:stCondLst>
                                    <p:cond delay="200"/>
                                  </p:stCondLst>
                                  <p:childTnLst>
                                    <p:set>
                                      <p:cBhvr>
                                        <p:cTn id="136" dur="1" fill="hold">
                                          <p:stCondLst>
                                            <p:cond delay="0"/>
                                          </p:stCondLst>
                                        </p:cTn>
                                        <p:tgtEl>
                                          <p:spTgt spid="128"/>
                                        </p:tgtEl>
                                        <p:attrNameLst>
                                          <p:attrName>style.visibility</p:attrName>
                                        </p:attrNameLst>
                                      </p:cBhvr>
                                      <p:to>
                                        <p:strVal val="visible"/>
                                      </p:to>
                                    </p:set>
                                  </p:childTnLst>
                                </p:cTn>
                              </p:par>
                            </p:childTnLst>
                          </p:cTn>
                        </p:par>
                        <p:par>
                          <p:cTn id="137" fill="hold">
                            <p:stCondLst>
                              <p:cond delay="2000"/>
                            </p:stCondLst>
                            <p:childTnLst>
                              <p:par>
                                <p:cTn id="138" presetID="1" presetClass="entr" presetSubtype="0" fill="hold" grpId="0" nodeType="afterEffect">
                                  <p:stCondLst>
                                    <p:cond delay="200"/>
                                  </p:stCondLst>
                                  <p:childTnLst>
                                    <p:set>
                                      <p:cBhvr>
                                        <p:cTn id="139" dur="1" fill="hold">
                                          <p:stCondLst>
                                            <p:cond delay="0"/>
                                          </p:stCondLst>
                                        </p:cTn>
                                        <p:tgtEl>
                                          <p:spTgt spid="129"/>
                                        </p:tgtEl>
                                        <p:attrNameLst>
                                          <p:attrName>style.visibility</p:attrName>
                                        </p:attrNameLst>
                                      </p:cBhvr>
                                      <p:to>
                                        <p:strVal val="visible"/>
                                      </p:to>
                                    </p:set>
                                  </p:childTnLst>
                                </p:cTn>
                              </p:par>
                            </p:childTnLst>
                          </p:cTn>
                        </p:par>
                        <p:par>
                          <p:cTn id="140" fill="hold">
                            <p:stCondLst>
                              <p:cond delay="2200"/>
                            </p:stCondLst>
                            <p:childTnLst>
                              <p:par>
                                <p:cTn id="141" presetID="1" presetClass="entr" presetSubtype="0" fill="hold" grpId="0" nodeType="afterEffect">
                                  <p:stCondLst>
                                    <p:cond delay="200"/>
                                  </p:stCondLst>
                                  <p:childTnLst>
                                    <p:set>
                                      <p:cBhvr>
                                        <p:cTn id="142" dur="1" fill="hold">
                                          <p:stCondLst>
                                            <p:cond delay="0"/>
                                          </p:stCondLst>
                                        </p:cTn>
                                        <p:tgtEl>
                                          <p:spTgt spid="131"/>
                                        </p:tgtEl>
                                        <p:attrNameLst>
                                          <p:attrName>style.visibility</p:attrName>
                                        </p:attrNameLst>
                                      </p:cBhvr>
                                      <p:to>
                                        <p:strVal val="visible"/>
                                      </p:to>
                                    </p:set>
                                  </p:childTnLst>
                                </p:cTn>
                              </p:par>
                            </p:childTnLst>
                          </p:cTn>
                        </p:par>
                        <p:par>
                          <p:cTn id="143" fill="hold">
                            <p:stCondLst>
                              <p:cond delay="2400"/>
                            </p:stCondLst>
                            <p:childTnLst>
                              <p:par>
                                <p:cTn id="144" presetID="1" presetClass="entr" presetSubtype="0" fill="hold" grpId="0" nodeType="afterEffect">
                                  <p:stCondLst>
                                    <p:cond delay="200"/>
                                  </p:stCondLst>
                                  <p:childTnLst>
                                    <p:set>
                                      <p:cBhvr>
                                        <p:cTn id="145" dur="1" fill="hold">
                                          <p:stCondLst>
                                            <p:cond delay="0"/>
                                          </p:stCondLst>
                                        </p:cTn>
                                        <p:tgtEl>
                                          <p:spTgt spid="130"/>
                                        </p:tgtEl>
                                        <p:attrNameLst>
                                          <p:attrName>style.visibility</p:attrName>
                                        </p:attrNameLst>
                                      </p:cBhvr>
                                      <p:to>
                                        <p:strVal val="visible"/>
                                      </p:to>
                                    </p:set>
                                  </p:childTnLst>
                                </p:cTn>
                              </p:par>
                            </p:childTnLst>
                          </p:cTn>
                        </p:par>
                        <p:par>
                          <p:cTn id="146" fill="hold">
                            <p:stCondLst>
                              <p:cond delay="2600"/>
                            </p:stCondLst>
                            <p:childTnLst>
                              <p:par>
                                <p:cTn id="147" presetID="1" presetClass="entr" presetSubtype="0" fill="hold" grpId="0" nodeType="afterEffect">
                                  <p:stCondLst>
                                    <p:cond delay="200"/>
                                  </p:stCondLst>
                                  <p:childTnLst>
                                    <p:set>
                                      <p:cBhvr>
                                        <p:cTn id="148" dur="1" fill="hold">
                                          <p:stCondLst>
                                            <p:cond delay="0"/>
                                          </p:stCondLst>
                                        </p:cTn>
                                        <p:tgtEl>
                                          <p:spTgt spid="132"/>
                                        </p:tgtEl>
                                        <p:attrNameLst>
                                          <p:attrName>style.visibility</p:attrName>
                                        </p:attrNameLst>
                                      </p:cBhvr>
                                      <p:to>
                                        <p:strVal val="visible"/>
                                      </p:to>
                                    </p:set>
                                  </p:childTnLst>
                                </p:cTn>
                              </p:par>
                            </p:childTnLst>
                          </p:cTn>
                        </p:par>
                        <p:par>
                          <p:cTn id="149" fill="hold">
                            <p:stCondLst>
                              <p:cond delay="2800"/>
                            </p:stCondLst>
                            <p:childTnLst>
                              <p:par>
                                <p:cTn id="150" presetID="1" presetClass="entr" presetSubtype="0" fill="hold" nodeType="afterEffect">
                                  <p:stCondLst>
                                    <p:cond delay="500"/>
                                  </p:stCondLst>
                                  <p:childTnLst>
                                    <p:set>
                                      <p:cBhvr>
                                        <p:cTn id="151"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5" grpId="0" animBg="1"/>
      <p:bldP spid="86" grpId="0" animBg="1"/>
      <p:bldP spid="87" grpId="0" animBg="1"/>
      <p:bldP spid="88" grpId="0" animBg="1"/>
      <p:bldP spid="89" grpId="0" animBg="1"/>
      <p:bldP spid="90" grpId="0" animBg="1"/>
      <p:bldP spid="91" grpId="0" animBg="1"/>
      <p:bldP spid="92" grpId="0" animBg="1"/>
      <p:bldP spid="74" grpId="0" animBg="1"/>
      <p:bldP spid="75" grpId="0" animBg="1"/>
      <p:bldP spid="52" grpId="0" animBg="1"/>
      <p:bldP spid="53" grpId="0" animBg="1"/>
      <p:bldP spid="54" grpId="0" animBg="1"/>
      <p:bldP spid="55" grpId="0" animBg="1"/>
      <p:bldP spid="56" grpId="0" animBg="1"/>
      <p:bldP spid="57" grpId="0" animBg="1"/>
      <p:bldP spid="58" grpId="0" animBg="1"/>
      <p:bldP spid="59" grpId="0" animBg="1"/>
      <p:bldP spid="60" grpId="0" animBg="1"/>
      <p:bldP spid="38" grpId="0" animBg="1"/>
      <p:bldP spid="39" grpId="0" animBg="1"/>
      <p:bldP spid="40" grpId="0" animBg="1"/>
      <p:bldP spid="41" grpId="0" animBg="1"/>
      <p:bldP spid="42" grpId="0" animBg="1"/>
      <p:bldP spid="109" grpId="0" animBg="1"/>
      <p:bldP spid="122" grpId="0" animBg="1"/>
      <p:bldP spid="125" grpId="0" animBg="1"/>
      <p:bldP spid="126" grpId="0" animBg="1"/>
      <p:bldP spid="127" grpId="0" animBg="1"/>
      <p:bldP spid="128" grpId="0" animBg="1"/>
      <p:bldP spid="129" grpId="0" animBg="1"/>
      <p:bldP spid="130" grpId="0" animBg="1"/>
      <p:bldP spid="131" grpId="0" animBg="1"/>
      <p:bldP spid="132" grpId="0" animBg="1"/>
      <p:bldP spid="1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9951-23C7-1FD3-6256-A7182DF70E1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EC6649-04E7-4A38-1273-FDAAF4EB5E9A}"/>
              </a:ext>
            </a:extLst>
          </p:cNvPr>
          <p:cNvSpPr>
            <a:spLocks noGrp="1"/>
          </p:cNvSpPr>
          <p:nvPr>
            <p:ph type="ftr" sz="quarter" idx="18"/>
          </p:nvPr>
        </p:nvSpPr>
        <p:spPr/>
        <p:txBody>
          <a:bodyPr/>
          <a:lstStyle/>
          <a:p>
            <a:r>
              <a:rPr lang="en-US"/>
              <a:t>IGARSS'25 Tutorial / © 2025 IBM Corporation</a:t>
            </a:r>
          </a:p>
        </p:txBody>
      </p:sp>
      <p:sp>
        <p:nvSpPr>
          <p:cNvPr id="552" name="Text Placeholder 551">
            <a:extLst>
              <a:ext uri="{FF2B5EF4-FFF2-40B4-BE49-F238E27FC236}">
                <a16:creationId xmlns:a16="http://schemas.microsoft.com/office/drawing/2014/main" id="{D475193B-1C59-2784-8D09-7B6124482E09}"/>
              </a:ext>
            </a:extLst>
          </p:cNvPr>
          <p:cNvSpPr>
            <a:spLocks noGrp="1"/>
          </p:cNvSpPr>
          <p:nvPr>
            <p:ph type="body" sz="quarter" idx="20"/>
          </p:nvPr>
        </p:nvSpPr>
        <p:spPr/>
        <p:txBody>
          <a:bodyPr/>
          <a:lstStyle/>
          <a:p>
            <a:r>
              <a:rPr lang="en-GB" b="0" i="0" u="none" strike="noStrike" dirty="0">
                <a:solidFill>
                  <a:srgbClr val="222222"/>
                </a:solidFill>
                <a:effectLst/>
                <a:latin typeface="Arial" panose="020B0604020202020204" pitchFamily="34" charset="0"/>
              </a:rPr>
              <a:t>Jakubik, J., Yang, F., Blumenstiel, B., Scheurer, E., Sedona, R., </a:t>
            </a:r>
            <a:r>
              <a:rPr lang="en-GB" b="0" i="0" u="none" strike="noStrike" dirty="0" err="1">
                <a:solidFill>
                  <a:srgbClr val="222222"/>
                </a:solidFill>
                <a:effectLst/>
                <a:latin typeface="Arial" panose="020B0604020202020204" pitchFamily="34" charset="0"/>
              </a:rPr>
              <a:t>Maurogiovanni</a:t>
            </a:r>
            <a:r>
              <a:rPr lang="en-GB" b="0" i="0" u="none" strike="noStrike" dirty="0">
                <a:solidFill>
                  <a:srgbClr val="222222"/>
                </a:solidFill>
                <a:effectLst/>
                <a:latin typeface="Arial" panose="020B0604020202020204" pitchFamily="34" charset="0"/>
              </a:rPr>
              <a:t>, S., ... &amp; </a:t>
            </a:r>
            <a:r>
              <a:rPr lang="en-GB" b="0" i="0" u="none" strike="noStrike" dirty="0" err="1">
                <a:solidFill>
                  <a:srgbClr val="222222"/>
                </a:solidFill>
                <a:effectLst/>
                <a:latin typeface="Arial" panose="020B0604020202020204" pitchFamily="34" charset="0"/>
              </a:rPr>
              <a:t>Longépé</a:t>
            </a:r>
            <a:r>
              <a:rPr lang="en-GB" b="0" i="0" u="none" strike="noStrike" dirty="0">
                <a:solidFill>
                  <a:srgbClr val="222222"/>
                </a:solidFill>
                <a:effectLst/>
                <a:latin typeface="Arial" panose="020B0604020202020204" pitchFamily="34" charset="0"/>
              </a:rPr>
              <a:t>, N. (2025). </a:t>
            </a:r>
            <a:br>
              <a:rPr lang="en-GB" b="0" i="0" u="none" strike="noStrike" dirty="0">
                <a:solidFill>
                  <a:srgbClr val="222222"/>
                </a:solidFill>
                <a:effectLst/>
                <a:latin typeface="Arial" panose="020B0604020202020204" pitchFamily="34" charset="0"/>
              </a:rPr>
            </a:br>
            <a:r>
              <a:rPr lang="en-GB" b="0" i="0" u="none" strike="noStrike" dirty="0" err="1">
                <a:solidFill>
                  <a:srgbClr val="222222"/>
                </a:solidFill>
                <a:effectLst/>
                <a:latin typeface="Arial" panose="020B0604020202020204" pitchFamily="34" charset="0"/>
              </a:rPr>
              <a:t>TerraMind</a:t>
            </a:r>
            <a:r>
              <a:rPr lang="en-GB" b="0" i="0" u="none" strike="noStrike" dirty="0">
                <a:solidFill>
                  <a:srgbClr val="222222"/>
                </a:solidFill>
                <a:effectLst/>
                <a:latin typeface="Arial" panose="020B0604020202020204" pitchFamily="34" charset="0"/>
              </a:rPr>
              <a:t>: Large-Scale Generative Multimodality for Earth Observation. </a:t>
            </a:r>
            <a:r>
              <a:rPr lang="en-GB" b="0" i="1" u="none" strike="noStrike" dirty="0" err="1">
                <a:solidFill>
                  <a:srgbClr val="222222"/>
                </a:solidFill>
                <a:effectLst/>
                <a:latin typeface="Arial" panose="020B0604020202020204" pitchFamily="34" charset="0"/>
              </a:rPr>
              <a:t>arXiv</a:t>
            </a:r>
            <a:r>
              <a:rPr lang="en-GB" b="0" i="1" u="none" strike="noStrike" dirty="0">
                <a:solidFill>
                  <a:srgbClr val="222222"/>
                </a:solidFill>
                <a:effectLst/>
                <a:latin typeface="Arial" panose="020B0604020202020204" pitchFamily="34" charset="0"/>
              </a:rPr>
              <a:t> preprint arXiv:2504.11171</a:t>
            </a:r>
            <a:r>
              <a:rPr lang="en-GB" b="0" i="0" u="none" strike="noStrike" dirty="0">
                <a:solidFill>
                  <a:srgbClr val="222222"/>
                </a:solidFill>
                <a:effectLst/>
                <a:latin typeface="Arial" panose="020B0604020202020204" pitchFamily="34" charset="0"/>
              </a:rPr>
              <a:t>.</a:t>
            </a:r>
            <a:endParaRPr lang="en-CH" dirty="0"/>
          </a:p>
        </p:txBody>
      </p:sp>
      <p:sp>
        <p:nvSpPr>
          <p:cNvPr id="4" name="Slide Number Placeholder 3">
            <a:extLst>
              <a:ext uri="{FF2B5EF4-FFF2-40B4-BE49-F238E27FC236}">
                <a16:creationId xmlns:a16="http://schemas.microsoft.com/office/drawing/2014/main" id="{81C3540A-291F-0B25-CC69-C91DC7F8E16E}"/>
              </a:ext>
            </a:extLst>
          </p:cNvPr>
          <p:cNvSpPr>
            <a:spLocks noGrp="1"/>
          </p:cNvSpPr>
          <p:nvPr>
            <p:ph type="sldNum" sz="quarter" idx="4"/>
          </p:nvPr>
        </p:nvSpPr>
        <p:spPr/>
        <p:txBody>
          <a:bodyPr/>
          <a:lstStyle/>
          <a:p>
            <a:fld id="{86CB4B4D-7CA3-9044-876B-883B54F8677D}" type="slidenum">
              <a:rPr lang="en-US" smtClean="0"/>
              <a:pPr/>
              <a:t>8</a:t>
            </a:fld>
            <a:endParaRPr lang="en-US"/>
          </a:p>
        </p:txBody>
      </p:sp>
      <p:grpSp>
        <p:nvGrpSpPr>
          <p:cNvPr id="783" name="Group 782">
            <a:extLst>
              <a:ext uri="{FF2B5EF4-FFF2-40B4-BE49-F238E27FC236}">
                <a16:creationId xmlns:a16="http://schemas.microsoft.com/office/drawing/2014/main" id="{49DFACED-F203-BA16-D40E-3CBDF0167248}"/>
              </a:ext>
            </a:extLst>
          </p:cNvPr>
          <p:cNvGrpSpPr/>
          <p:nvPr/>
        </p:nvGrpSpPr>
        <p:grpSpPr>
          <a:xfrm>
            <a:off x="434716" y="756548"/>
            <a:ext cx="23336191" cy="10929986"/>
            <a:chOff x="434716" y="614308"/>
            <a:chExt cx="23336191" cy="10929986"/>
          </a:xfrm>
        </p:grpSpPr>
        <p:pic>
          <p:nvPicPr>
            <p:cNvPr id="5" name="Picture 4" descr="A blue and yellow background&#10;&#10;AI-generated content may be incorrect.">
              <a:extLst>
                <a:ext uri="{FF2B5EF4-FFF2-40B4-BE49-F238E27FC236}">
                  <a16:creationId xmlns:a16="http://schemas.microsoft.com/office/drawing/2014/main" id="{725434F7-578C-797F-0598-515D238862DA}"/>
                </a:ext>
              </a:extLst>
            </p:cNvPr>
            <p:cNvPicPr>
              <a:picLocks noChangeAspect="1"/>
            </p:cNvPicPr>
            <p:nvPr/>
          </p:nvPicPr>
          <p:blipFill>
            <a:blip r:embed="rId3"/>
            <a:stretch>
              <a:fillRect/>
            </a:stretch>
          </p:blipFill>
          <p:spPr>
            <a:xfrm>
              <a:off x="2869196" y="2857914"/>
              <a:ext cx="1306913" cy="1302000"/>
            </a:xfrm>
            <a:prstGeom prst="rect">
              <a:avLst/>
            </a:prstGeom>
          </p:spPr>
        </p:pic>
        <p:sp>
          <p:nvSpPr>
            <p:cNvPr id="6" name="TextBox 5">
              <a:extLst>
                <a:ext uri="{FF2B5EF4-FFF2-40B4-BE49-F238E27FC236}">
                  <a16:creationId xmlns:a16="http://schemas.microsoft.com/office/drawing/2014/main" id="{6112D4A0-B6B6-6782-2B17-CB7A4B5D32F4}"/>
                </a:ext>
              </a:extLst>
            </p:cNvPr>
            <p:cNvSpPr txBox="1"/>
            <p:nvPr/>
          </p:nvSpPr>
          <p:spPr>
            <a:xfrm>
              <a:off x="645530" y="1382147"/>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Sentinel-2 L2A</a:t>
              </a:r>
            </a:p>
            <a:p>
              <a:pPr>
                <a:spcAft>
                  <a:spcPts val="600"/>
                </a:spcAft>
              </a:pPr>
              <a:r>
                <a:rPr lang="en-CH" sz="1800" dirty="0">
                  <a:latin typeface="IBM Plex Sans" panose="020B0503050203000203" pitchFamily="34" charset="0"/>
                  <a:cs typeface="Arial" panose="020B0604020202020204" pitchFamily="34" charset="0"/>
                </a:rPr>
                <a:t>Sentinel-2 L1C</a:t>
              </a:r>
            </a:p>
            <a:p>
              <a:pPr>
                <a:spcAft>
                  <a:spcPts val="600"/>
                </a:spcAft>
              </a:pPr>
              <a:r>
                <a:rPr lang="en-CH" sz="1800" dirty="0">
                  <a:latin typeface="IBM Plex Sans" panose="020B0503050203000203" pitchFamily="34" charset="0"/>
                  <a:cs typeface="Arial" panose="020B0604020202020204" pitchFamily="34" charset="0"/>
                </a:rPr>
                <a:t>Sentinel-2 RGB</a:t>
              </a:r>
            </a:p>
          </p:txBody>
        </p:sp>
        <p:sp>
          <p:nvSpPr>
            <p:cNvPr id="7" name="TextBox 6">
              <a:extLst>
                <a:ext uri="{FF2B5EF4-FFF2-40B4-BE49-F238E27FC236}">
                  <a16:creationId xmlns:a16="http://schemas.microsoft.com/office/drawing/2014/main" id="{E917C13F-1DCD-5927-10EA-B87CA1A72E07}"/>
                </a:ext>
              </a:extLst>
            </p:cNvPr>
            <p:cNvSpPr txBox="1"/>
            <p:nvPr/>
          </p:nvSpPr>
          <p:spPr>
            <a:xfrm>
              <a:off x="2874366" y="8760977"/>
              <a:ext cx="1305701" cy="1305701"/>
            </a:xfrm>
            <a:prstGeom prst="rect">
              <a:avLst/>
            </a:prstGeom>
            <a:noFill/>
            <a:ln w="1905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nchor="ctr">
              <a:noAutofit/>
            </a:bodyPr>
            <a:lstStyle/>
            <a:p>
              <a:pPr algn="ctr"/>
              <a:r>
                <a:rPr lang="en-GB" sz="1800" dirty="0">
                  <a:solidFill>
                    <a:srgbClr val="000000"/>
                  </a:solidFill>
                  <a:latin typeface="IBM Plex Sans" panose="020B0503050203000203" pitchFamily="34" charset="0"/>
                  <a:cs typeface="Arial" panose="020B0604020202020204" pitchFamily="34" charset="0"/>
                </a:rPr>
                <a:t>A satellite image of a coastline with …</a:t>
              </a:r>
            </a:p>
          </p:txBody>
        </p:sp>
        <p:sp>
          <p:nvSpPr>
            <p:cNvPr id="8" name="TextBox 7">
              <a:extLst>
                <a:ext uri="{FF2B5EF4-FFF2-40B4-BE49-F238E27FC236}">
                  <a16:creationId xmlns:a16="http://schemas.microsoft.com/office/drawing/2014/main" id="{580950FB-E127-7318-225A-F62A28839C60}"/>
                </a:ext>
              </a:extLst>
            </p:cNvPr>
            <p:cNvSpPr txBox="1"/>
            <p:nvPr/>
          </p:nvSpPr>
          <p:spPr>
            <a:xfrm>
              <a:off x="2870409" y="10238593"/>
              <a:ext cx="1305701" cy="1305701"/>
            </a:xfrm>
            <a:prstGeom prst="rect">
              <a:avLst/>
            </a:prstGeom>
            <a:noFill/>
            <a:ln w="1905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nchor="ctr">
              <a:noAutofit/>
            </a:bodyPr>
            <a:lstStyle/>
            <a:p>
              <a:pPr algn="ctr"/>
              <a:r>
                <a:rPr lang="en-GB" sz="1800" b="0" i="0" dirty="0">
                  <a:solidFill>
                    <a:schemeClr val="tx1"/>
                  </a:solidFill>
                  <a:effectLst/>
                  <a:latin typeface="IBM Plex Sans" panose="020B0503050203000203" pitchFamily="34" charset="0"/>
                  <a:cs typeface="Arial" panose="020B0604020202020204" pitchFamily="34" charset="0"/>
                </a:rPr>
                <a:t>0°50′N 122°75′E</a:t>
              </a:r>
              <a:endParaRPr lang="en-GB" sz="1800" dirty="0">
                <a:solidFill>
                  <a:schemeClr val="tx1"/>
                </a:solidFill>
                <a:effectLst/>
                <a:latin typeface="IBM Plex Sans" panose="020B0503050203000203" pitchFamily="34" charset="0"/>
                <a:cs typeface="Arial" panose="020B0604020202020204" pitchFamily="34" charset="0"/>
              </a:endParaRPr>
            </a:p>
          </p:txBody>
        </p:sp>
        <p:sp>
          <p:nvSpPr>
            <p:cNvPr id="10" name="TextBox 9">
              <a:extLst>
                <a:ext uri="{FF2B5EF4-FFF2-40B4-BE49-F238E27FC236}">
                  <a16:creationId xmlns:a16="http://schemas.microsoft.com/office/drawing/2014/main" id="{A5BCCD53-24CD-43F4-6C4D-9323492354E7}"/>
                </a:ext>
              </a:extLst>
            </p:cNvPr>
            <p:cNvSpPr txBox="1"/>
            <p:nvPr/>
          </p:nvSpPr>
          <p:spPr>
            <a:xfrm>
              <a:off x="645532" y="2858221"/>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Sentinel-1 GRD</a:t>
              </a:r>
            </a:p>
            <a:p>
              <a:pPr>
                <a:spcAft>
                  <a:spcPts val="600"/>
                </a:spcAft>
              </a:pPr>
              <a:r>
                <a:rPr lang="en-CH" sz="1800" dirty="0">
                  <a:latin typeface="IBM Plex Sans" panose="020B0503050203000203" pitchFamily="34" charset="0"/>
                  <a:cs typeface="Arial" panose="020B0604020202020204" pitchFamily="34" charset="0"/>
                </a:rPr>
                <a:t>Sentinel-1 RTC</a:t>
              </a:r>
            </a:p>
          </p:txBody>
        </p:sp>
        <p:sp>
          <p:nvSpPr>
            <p:cNvPr id="11" name="TextBox 10">
              <a:extLst>
                <a:ext uri="{FF2B5EF4-FFF2-40B4-BE49-F238E27FC236}">
                  <a16:creationId xmlns:a16="http://schemas.microsoft.com/office/drawing/2014/main" id="{E93C3EB3-088F-6683-F835-CC05EB282690}"/>
                </a:ext>
              </a:extLst>
            </p:cNvPr>
            <p:cNvSpPr txBox="1"/>
            <p:nvPr/>
          </p:nvSpPr>
          <p:spPr>
            <a:xfrm>
              <a:off x="645532" y="4334295"/>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Digital Elevation </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Model (DEM)</a:t>
              </a:r>
            </a:p>
          </p:txBody>
        </p:sp>
        <p:sp>
          <p:nvSpPr>
            <p:cNvPr id="14" name="TextBox 13">
              <a:extLst>
                <a:ext uri="{FF2B5EF4-FFF2-40B4-BE49-F238E27FC236}">
                  <a16:creationId xmlns:a16="http://schemas.microsoft.com/office/drawing/2014/main" id="{5E6B0708-8323-E5CB-308A-818D25F4B33E}"/>
                </a:ext>
              </a:extLst>
            </p:cNvPr>
            <p:cNvSpPr txBox="1"/>
            <p:nvPr/>
          </p:nvSpPr>
          <p:spPr>
            <a:xfrm>
              <a:off x="645532" y="5810369"/>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Vegetation </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index (NDVI)</a:t>
              </a:r>
            </a:p>
          </p:txBody>
        </p:sp>
        <p:sp>
          <p:nvSpPr>
            <p:cNvPr id="15" name="TextBox 14">
              <a:extLst>
                <a:ext uri="{FF2B5EF4-FFF2-40B4-BE49-F238E27FC236}">
                  <a16:creationId xmlns:a16="http://schemas.microsoft.com/office/drawing/2014/main" id="{DC0DF959-D541-6705-0159-2A3C797C57D7}"/>
                </a:ext>
              </a:extLst>
            </p:cNvPr>
            <p:cNvSpPr txBox="1"/>
            <p:nvPr/>
          </p:nvSpPr>
          <p:spPr>
            <a:xfrm>
              <a:off x="645532" y="7286443"/>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Land-use/</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land-cover </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maps (LULC)</a:t>
              </a:r>
            </a:p>
          </p:txBody>
        </p:sp>
        <p:sp>
          <p:nvSpPr>
            <p:cNvPr id="16" name="TextBox 15">
              <a:extLst>
                <a:ext uri="{FF2B5EF4-FFF2-40B4-BE49-F238E27FC236}">
                  <a16:creationId xmlns:a16="http://schemas.microsoft.com/office/drawing/2014/main" id="{30C54CEC-35C3-5DD1-B946-75C78CAEDD3E}"/>
                </a:ext>
              </a:extLst>
            </p:cNvPr>
            <p:cNvSpPr txBox="1"/>
            <p:nvPr/>
          </p:nvSpPr>
          <p:spPr>
            <a:xfrm>
              <a:off x="645532" y="8762517"/>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Image caption</a:t>
              </a:r>
            </a:p>
          </p:txBody>
        </p:sp>
        <p:sp>
          <p:nvSpPr>
            <p:cNvPr id="17" name="TextBox 16">
              <a:extLst>
                <a:ext uri="{FF2B5EF4-FFF2-40B4-BE49-F238E27FC236}">
                  <a16:creationId xmlns:a16="http://schemas.microsoft.com/office/drawing/2014/main" id="{13323765-F0EB-0F8E-E4DE-CEEED4A4AFC2}"/>
                </a:ext>
              </a:extLst>
            </p:cNvPr>
            <p:cNvSpPr txBox="1"/>
            <p:nvPr/>
          </p:nvSpPr>
          <p:spPr>
            <a:xfrm>
              <a:off x="645531" y="10238593"/>
              <a:ext cx="1944593" cy="1305700"/>
            </a:xfrm>
            <a:prstGeom prst="rect">
              <a:avLst/>
            </a:prstGeom>
            <a:noFill/>
            <a:ln>
              <a:noFill/>
            </a:ln>
          </p:spPr>
          <p:txBody>
            <a:bodyPr wrap="none" rtlCol="0" anchor="ctr">
              <a:noAutofit/>
            </a:bodyPr>
            <a:lstStyle/>
            <a:p>
              <a:pPr>
                <a:spcAft>
                  <a:spcPts val="600"/>
                </a:spcAft>
              </a:pPr>
              <a:r>
                <a:rPr lang="en-CH" sz="1800" dirty="0">
                  <a:latin typeface="IBM Plex Sans" panose="020B0503050203000203" pitchFamily="34" charset="0"/>
                  <a:cs typeface="Arial" panose="020B0604020202020204" pitchFamily="34" charset="0"/>
                </a:rPr>
                <a:t>Coordinates at </a:t>
              </a:r>
              <a:br>
                <a:rPr lang="en-CH" sz="1800" dirty="0">
                  <a:latin typeface="IBM Plex Sans" panose="020B0503050203000203" pitchFamily="34" charset="0"/>
                  <a:cs typeface="Arial" panose="020B0604020202020204" pitchFamily="34" charset="0"/>
                </a:rPr>
              </a:br>
              <a:r>
                <a:rPr lang="en-CH" sz="1800" dirty="0">
                  <a:latin typeface="IBM Plex Sans" panose="020B0503050203000203" pitchFamily="34" charset="0"/>
                  <a:cs typeface="Arial" panose="020B0604020202020204" pitchFamily="34" charset="0"/>
                </a:rPr>
                <a:t>0.25 x 0.25 deg</a:t>
              </a:r>
            </a:p>
          </p:txBody>
        </p:sp>
        <p:sp>
          <p:nvSpPr>
            <p:cNvPr id="18" name="TextBox 17">
              <a:extLst>
                <a:ext uri="{FF2B5EF4-FFF2-40B4-BE49-F238E27FC236}">
                  <a16:creationId xmlns:a16="http://schemas.microsoft.com/office/drawing/2014/main" id="{C03BAA7F-2C56-5816-B81C-1622291EE485}"/>
                </a:ext>
              </a:extLst>
            </p:cNvPr>
            <p:cNvSpPr txBox="1"/>
            <p:nvPr/>
          </p:nvSpPr>
          <p:spPr>
            <a:xfrm>
              <a:off x="5325100" y="1617783"/>
              <a:ext cx="2928349"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Pixel-level input</a:t>
              </a:r>
            </a:p>
          </p:txBody>
        </p:sp>
        <p:pic>
          <p:nvPicPr>
            <p:cNvPr id="19" name="Grafik 24">
              <a:extLst>
                <a:ext uri="{FF2B5EF4-FFF2-40B4-BE49-F238E27FC236}">
                  <a16:creationId xmlns:a16="http://schemas.microsoft.com/office/drawing/2014/main" id="{ED7FDCC2-700C-CD5E-BA25-FC9940863E64}"/>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2872669" y="1382147"/>
              <a:ext cx="1305701" cy="1303851"/>
            </a:xfrm>
            <a:prstGeom prst="rect">
              <a:avLst/>
            </a:prstGeom>
          </p:spPr>
        </p:pic>
        <p:pic>
          <p:nvPicPr>
            <p:cNvPr id="20" name="Grafik 26">
              <a:extLst>
                <a:ext uri="{FF2B5EF4-FFF2-40B4-BE49-F238E27FC236}">
                  <a16:creationId xmlns:a16="http://schemas.microsoft.com/office/drawing/2014/main" id="{57790CAE-8E01-A933-786F-09BC7159BA54}"/>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2872669" y="4333679"/>
              <a:ext cx="1305701" cy="1303851"/>
            </a:xfrm>
            <a:prstGeom prst="rect">
              <a:avLst/>
            </a:prstGeom>
          </p:spPr>
        </p:pic>
        <p:pic>
          <p:nvPicPr>
            <p:cNvPr id="21" name="Grafik 15">
              <a:extLst>
                <a:ext uri="{FF2B5EF4-FFF2-40B4-BE49-F238E27FC236}">
                  <a16:creationId xmlns:a16="http://schemas.microsoft.com/office/drawing/2014/main" id="{9617A57A-E209-C041-7B79-194262C214A5}"/>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2872669" y="7285211"/>
              <a:ext cx="1305701" cy="1303851"/>
            </a:xfrm>
            <a:prstGeom prst="rect">
              <a:avLst/>
            </a:prstGeom>
          </p:spPr>
        </p:pic>
        <p:pic>
          <p:nvPicPr>
            <p:cNvPr id="22" name="Grafik 18">
              <a:extLst>
                <a:ext uri="{FF2B5EF4-FFF2-40B4-BE49-F238E27FC236}">
                  <a16:creationId xmlns:a16="http://schemas.microsoft.com/office/drawing/2014/main" id="{246AE0A1-D209-2DC3-CD10-D9A6A51EF3ED}"/>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2872669" y="5809445"/>
              <a:ext cx="1305701" cy="1303851"/>
            </a:xfrm>
            <a:prstGeom prst="rect">
              <a:avLst/>
            </a:prstGeom>
          </p:spPr>
        </p:pic>
        <p:sp>
          <p:nvSpPr>
            <p:cNvPr id="23" name="Trapezium 22">
              <a:extLst>
                <a:ext uri="{FF2B5EF4-FFF2-40B4-BE49-F238E27FC236}">
                  <a16:creationId xmlns:a16="http://schemas.microsoft.com/office/drawing/2014/main" id="{2122A00E-8280-2A97-CCC3-7645C69369AC}"/>
                </a:ext>
              </a:extLst>
            </p:cNvPr>
            <p:cNvSpPr/>
            <p:nvPr/>
          </p:nvSpPr>
          <p:spPr bwMode="auto">
            <a:xfrm rot="5400000">
              <a:off x="9284542" y="2578208"/>
              <a:ext cx="2519176" cy="1793278"/>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rPr>
                <a:t>Patch Embed.</a:t>
              </a:r>
            </a:p>
          </p:txBody>
        </p:sp>
        <p:sp>
          <p:nvSpPr>
            <p:cNvPr id="24" name="Trapezium 23">
              <a:extLst>
                <a:ext uri="{FF2B5EF4-FFF2-40B4-BE49-F238E27FC236}">
                  <a16:creationId xmlns:a16="http://schemas.microsoft.com/office/drawing/2014/main" id="{98EC7051-58B4-DCD8-B993-94C22FFDFD12}"/>
                </a:ext>
              </a:extLst>
            </p:cNvPr>
            <p:cNvSpPr/>
            <p:nvPr/>
          </p:nvSpPr>
          <p:spPr bwMode="auto">
            <a:xfrm rot="5400000">
              <a:off x="4958513" y="9251537"/>
              <a:ext cx="2519176" cy="1793278"/>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cs typeface="Arial" panose="020B0604020202020204" pitchFamily="34" charset="0"/>
                </a:rPr>
                <a:t>Text Token-ization</a:t>
              </a:r>
            </a:p>
          </p:txBody>
        </p:sp>
        <p:grpSp>
          <p:nvGrpSpPr>
            <p:cNvPr id="25" name="Group 24">
              <a:extLst>
                <a:ext uri="{FF2B5EF4-FFF2-40B4-BE49-F238E27FC236}">
                  <a16:creationId xmlns:a16="http://schemas.microsoft.com/office/drawing/2014/main" id="{7E88791F-E9EA-AB80-093F-97935C236B6D}"/>
                </a:ext>
              </a:extLst>
            </p:cNvPr>
            <p:cNvGrpSpPr/>
            <p:nvPr/>
          </p:nvGrpSpPr>
          <p:grpSpPr>
            <a:xfrm>
              <a:off x="5321462" y="4364170"/>
              <a:ext cx="3886923" cy="360000"/>
              <a:chOff x="8451987" y="5202131"/>
              <a:chExt cx="3886923" cy="360000"/>
            </a:xfrm>
          </p:grpSpPr>
          <p:pic>
            <p:nvPicPr>
              <p:cNvPr id="26" name="Grafik 26">
                <a:extLst>
                  <a:ext uri="{FF2B5EF4-FFF2-40B4-BE49-F238E27FC236}">
                    <a16:creationId xmlns:a16="http://schemas.microsoft.com/office/drawing/2014/main" id="{E931F86C-B1C2-F439-E4AE-0401FA70A343}"/>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8451987" y="5202131"/>
                <a:ext cx="360000" cy="360000"/>
              </a:xfrm>
              <a:prstGeom prst="rect">
                <a:avLst/>
              </a:prstGeom>
            </p:spPr>
          </p:pic>
          <p:sp>
            <p:nvSpPr>
              <p:cNvPr id="27" name="TextBox 26">
                <a:extLst>
                  <a:ext uri="{FF2B5EF4-FFF2-40B4-BE49-F238E27FC236}">
                    <a16:creationId xmlns:a16="http://schemas.microsoft.com/office/drawing/2014/main" id="{A21F6FCF-00D4-91FE-276E-B113D17E2CE1}"/>
                  </a:ext>
                </a:extLst>
              </p:cNvPr>
              <p:cNvSpPr txBox="1"/>
              <p:nvPr/>
            </p:nvSpPr>
            <p:spPr>
              <a:xfrm>
                <a:off x="11459187" y="5243631"/>
                <a:ext cx="879723"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DEM</a:t>
                </a:r>
              </a:p>
            </p:txBody>
          </p:sp>
          <p:pic>
            <p:nvPicPr>
              <p:cNvPr id="28" name="Grafik 26">
                <a:extLst>
                  <a:ext uri="{FF2B5EF4-FFF2-40B4-BE49-F238E27FC236}">
                    <a16:creationId xmlns:a16="http://schemas.microsoft.com/office/drawing/2014/main" id="{589B2555-BF93-87B9-466E-F2B3A314054A}"/>
                  </a:ext>
                </a:extLst>
              </p:cNvPr>
              <p:cNvPicPr>
                <a:picLocks noChangeAspect="1"/>
              </p:cNvPicPr>
              <p:nvPr/>
            </p:nvPicPr>
            <p:blipFill>
              <a:blip r:embed="rId9">
                <a:extLst>
                  <a:ext uri="{28A0092B-C50C-407E-A947-70E740481C1C}">
                    <a14:useLocalDpi xmlns:a14="http://schemas.microsoft.com/office/drawing/2010/main"/>
                  </a:ext>
                </a:extLst>
              </a:blip>
              <a:srcRect/>
              <a:stretch/>
            </p:blipFill>
            <p:spPr>
              <a:xfrm>
                <a:off x="8881587" y="5202131"/>
                <a:ext cx="360000" cy="360000"/>
              </a:xfrm>
              <a:prstGeom prst="rect">
                <a:avLst/>
              </a:prstGeom>
            </p:spPr>
          </p:pic>
          <p:pic>
            <p:nvPicPr>
              <p:cNvPr id="29" name="Grafik 26">
                <a:extLst>
                  <a:ext uri="{FF2B5EF4-FFF2-40B4-BE49-F238E27FC236}">
                    <a16:creationId xmlns:a16="http://schemas.microsoft.com/office/drawing/2014/main" id="{95034262-51A8-B748-8822-884AD40E0A5D}"/>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9311187" y="5202131"/>
                <a:ext cx="360000" cy="360000"/>
              </a:xfrm>
              <a:prstGeom prst="rect">
                <a:avLst/>
              </a:prstGeom>
            </p:spPr>
          </p:pic>
          <p:pic>
            <p:nvPicPr>
              <p:cNvPr id="30" name="Grafik 26">
                <a:extLst>
                  <a:ext uri="{FF2B5EF4-FFF2-40B4-BE49-F238E27FC236}">
                    <a16:creationId xmlns:a16="http://schemas.microsoft.com/office/drawing/2014/main" id="{91BAF14E-E1A2-6242-2AD0-46D5365AA296}"/>
                  </a:ext>
                </a:extLst>
              </p:cNvPr>
              <p:cNvPicPr>
                <a:picLocks noChangeAspect="1"/>
              </p:cNvPicPr>
              <p:nvPr/>
            </p:nvPicPr>
            <p:blipFill>
              <a:blip r:embed="rId11">
                <a:extLst>
                  <a:ext uri="{28A0092B-C50C-407E-A947-70E740481C1C}">
                    <a14:useLocalDpi xmlns:a14="http://schemas.microsoft.com/office/drawing/2010/main"/>
                  </a:ext>
                </a:extLst>
              </a:blip>
              <a:srcRect/>
              <a:stretch/>
            </p:blipFill>
            <p:spPr>
              <a:xfrm>
                <a:off x="9740787" y="5202131"/>
                <a:ext cx="360000" cy="360000"/>
              </a:xfrm>
              <a:prstGeom prst="rect">
                <a:avLst/>
              </a:prstGeom>
            </p:spPr>
          </p:pic>
          <p:pic>
            <p:nvPicPr>
              <p:cNvPr id="31" name="Grafik 26">
                <a:extLst>
                  <a:ext uri="{FF2B5EF4-FFF2-40B4-BE49-F238E27FC236}">
                    <a16:creationId xmlns:a16="http://schemas.microsoft.com/office/drawing/2014/main" id="{F86C6B0E-ED2A-3B7A-987E-A8209C9D070B}"/>
                  </a:ext>
                </a:extLst>
              </p:cNvPr>
              <p:cNvPicPr>
                <a:picLocks noChangeAspect="1"/>
              </p:cNvPicPr>
              <p:nvPr/>
            </p:nvPicPr>
            <p:blipFill>
              <a:blip r:embed="rId12">
                <a:extLst>
                  <a:ext uri="{28A0092B-C50C-407E-A947-70E740481C1C}">
                    <a14:useLocalDpi xmlns:a14="http://schemas.microsoft.com/office/drawing/2010/main"/>
                  </a:ext>
                </a:extLst>
              </a:blip>
              <a:srcRect/>
              <a:stretch/>
            </p:blipFill>
            <p:spPr>
              <a:xfrm>
                <a:off x="10170387" y="5202131"/>
                <a:ext cx="360000" cy="360000"/>
              </a:xfrm>
              <a:prstGeom prst="rect">
                <a:avLst/>
              </a:prstGeom>
            </p:spPr>
          </p:pic>
          <p:pic>
            <p:nvPicPr>
              <p:cNvPr id="32" name="Grafik 26">
                <a:extLst>
                  <a:ext uri="{FF2B5EF4-FFF2-40B4-BE49-F238E27FC236}">
                    <a16:creationId xmlns:a16="http://schemas.microsoft.com/office/drawing/2014/main" id="{4D8CE269-1A57-9AD2-E4DC-976B4CD617DA}"/>
                  </a:ext>
                </a:extLst>
              </p:cNvPr>
              <p:cNvPicPr>
                <a:picLocks noChangeAspect="1"/>
              </p:cNvPicPr>
              <p:nvPr/>
            </p:nvPicPr>
            <p:blipFill>
              <a:blip r:embed="rId13">
                <a:extLst>
                  <a:ext uri="{28A0092B-C50C-407E-A947-70E740481C1C}">
                    <a14:useLocalDpi xmlns:a14="http://schemas.microsoft.com/office/drawing/2010/main"/>
                  </a:ext>
                </a:extLst>
              </a:blip>
              <a:srcRect/>
              <a:stretch/>
            </p:blipFill>
            <p:spPr>
              <a:xfrm>
                <a:off x="11029587" y="5202131"/>
                <a:ext cx="360000" cy="360000"/>
              </a:xfrm>
              <a:prstGeom prst="rect">
                <a:avLst/>
              </a:prstGeom>
            </p:spPr>
          </p:pic>
          <p:sp>
            <p:nvSpPr>
              <p:cNvPr id="33" name="TextBox 32">
                <a:extLst>
                  <a:ext uri="{FF2B5EF4-FFF2-40B4-BE49-F238E27FC236}">
                    <a16:creationId xmlns:a16="http://schemas.microsoft.com/office/drawing/2014/main" id="{29012759-CEE6-AF23-F2FB-9BA2AD8718E8}"/>
                  </a:ext>
                </a:extLst>
              </p:cNvPr>
              <p:cNvSpPr txBox="1"/>
              <p:nvPr/>
            </p:nvSpPr>
            <p:spPr>
              <a:xfrm>
                <a:off x="10608448" y="5243631"/>
                <a:ext cx="354655"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grpSp>
          <p:nvGrpSpPr>
            <p:cNvPr id="34" name="Group 33">
              <a:extLst>
                <a:ext uri="{FF2B5EF4-FFF2-40B4-BE49-F238E27FC236}">
                  <a16:creationId xmlns:a16="http://schemas.microsoft.com/office/drawing/2014/main" id="{292B0055-15F2-72F7-C252-845C634C3840}"/>
                </a:ext>
              </a:extLst>
            </p:cNvPr>
            <p:cNvGrpSpPr/>
            <p:nvPr/>
          </p:nvGrpSpPr>
          <p:grpSpPr>
            <a:xfrm>
              <a:off x="5321462" y="2655131"/>
              <a:ext cx="4022900" cy="360000"/>
              <a:chOff x="8451987" y="3957925"/>
              <a:chExt cx="4022900" cy="360000"/>
            </a:xfrm>
          </p:grpSpPr>
          <p:pic>
            <p:nvPicPr>
              <p:cNvPr id="35" name="Grafik 24">
                <a:extLst>
                  <a:ext uri="{FF2B5EF4-FFF2-40B4-BE49-F238E27FC236}">
                    <a16:creationId xmlns:a16="http://schemas.microsoft.com/office/drawing/2014/main" id="{0B30711D-7722-9587-5825-224733BDEC78}"/>
                  </a:ext>
                </a:extLst>
              </p:cNvPr>
              <p:cNvPicPr>
                <a:picLocks noChangeAspect="1"/>
              </p:cNvPicPr>
              <p:nvPr/>
            </p:nvPicPr>
            <p:blipFill>
              <a:blip r:embed="rId14">
                <a:extLst>
                  <a:ext uri="{28A0092B-C50C-407E-A947-70E740481C1C}">
                    <a14:useLocalDpi xmlns:a14="http://schemas.microsoft.com/office/drawing/2010/main"/>
                  </a:ext>
                </a:extLst>
              </a:blip>
              <a:srcRect/>
              <a:stretch/>
            </p:blipFill>
            <p:spPr>
              <a:xfrm>
                <a:off x="8451987" y="3957925"/>
                <a:ext cx="360000" cy="360000"/>
              </a:xfrm>
              <a:prstGeom prst="rect">
                <a:avLst/>
              </a:prstGeom>
            </p:spPr>
          </p:pic>
          <p:pic>
            <p:nvPicPr>
              <p:cNvPr id="36" name="Grafik 24">
                <a:extLst>
                  <a:ext uri="{FF2B5EF4-FFF2-40B4-BE49-F238E27FC236}">
                    <a16:creationId xmlns:a16="http://schemas.microsoft.com/office/drawing/2014/main" id="{FADA229F-6A42-C269-7CFE-309F40FA91EA}"/>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8881587" y="3957925"/>
                <a:ext cx="360000" cy="360000"/>
              </a:xfrm>
              <a:prstGeom prst="rect">
                <a:avLst/>
              </a:prstGeom>
            </p:spPr>
          </p:pic>
          <p:pic>
            <p:nvPicPr>
              <p:cNvPr id="37" name="Grafik 24">
                <a:extLst>
                  <a:ext uri="{FF2B5EF4-FFF2-40B4-BE49-F238E27FC236}">
                    <a16:creationId xmlns:a16="http://schemas.microsoft.com/office/drawing/2014/main" id="{E7DBF75E-A5B2-A436-F8FB-AFC298641802}"/>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9311187" y="3957925"/>
                <a:ext cx="360000" cy="360000"/>
              </a:xfrm>
              <a:prstGeom prst="rect">
                <a:avLst/>
              </a:prstGeom>
            </p:spPr>
          </p:pic>
          <p:pic>
            <p:nvPicPr>
              <p:cNvPr id="38" name="Grafik 24">
                <a:extLst>
                  <a:ext uri="{FF2B5EF4-FFF2-40B4-BE49-F238E27FC236}">
                    <a16:creationId xmlns:a16="http://schemas.microsoft.com/office/drawing/2014/main" id="{DEA09C78-C637-BBEA-AFCE-59D1F0E01BEA}"/>
                  </a:ext>
                </a:extLst>
              </p:cNvPr>
              <p:cNvPicPr>
                <a:picLocks noChangeAspect="1"/>
              </p:cNvPicPr>
              <p:nvPr/>
            </p:nvPicPr>
            <p:blipFill>
              <a:blip r:embed="rId17">
                <a:extLst>
                  <a:ext uri="{28A0092B-C50C-407E-A947-70E740481C1C}">
                    <a14:useLocalDpi xmlns:a14="http://schemas.microsoft.com/office/drawing/2010/main"/>
                  </a:ext>
                </a:extLst>
              </a:blip>
              <a:srcRect/>
              <a:stretch/>
            </p:blipFill>
            <p:spPr>
              <a:xfrm>
                <a:off x="9740787" y="3957925"/>
                <a:ext cx="360000" cy="360000"/>
              </a:xfrm>
              <a:prstGeom prst="rect">
                <a:avLst/>
              </a:prstGeom>
            </p:spPr>
          </p:pic>
          <p:pic>
            <p:nvPicPr>
              <p:cNvPr id="39" name="Grafik 24">
                <a:extLst>
                  <a:ext uri="{FF2B5EF4-FFF2-40B4-BE49-F238E27FC236}">
                    <a16:creationId xmlns:a16="http://schemas.microsoft.com/office/drawing/2014/main" id="{F96828A1-A177-643C-DA16-E33DF30C6B80}"/>
                  </a:ext>
                </a:extLst>
              </p:cNvPr>
              <p:cNvPicPr>
                <a:picLocks noChangeAspect="1"/>
              </p:cNvPicPr>
              <p:nvPr/>
            </p:nvPicPr>
            <p:blipFill>
              <a:blip r:embed="rId18">
                <a:extLst>
                  <a:ext uri="{28A0092B-C50C-407E-A947-70E740481C1C}">
                    <a14:useLocalDpi xmlns:a14="http://schemas.microsoft.com/office/drawing/2010/main"/>
                  </a:ext>
                </a:extLst>
              </a:blip>
              <a:srcRect/>
              <a:stretch/>
            </p:blipFill>
            <p:spPr>
              <a:xfrm>
                <a:off x="10170387" y="3957925"/>
                <a:ext cx="360000" cy="360000"/>
              </a:xfrm>
              <a:prstGeom prst="rect">
                <a:avLst/>
              </a:prstGeom>
            </p:spPr>
          </p:pic>
          <p:pic>
            <p:nvPicPr>
              <p:cNvPr id="40" name="Grafik 24">
                <a:extLst>
                  <a:ext uri="{FF2B5EF4-FFF2-40B4-BE49-F238E27FC236}">
                    <a16:creationId xmlns:a16="http://schemas.microsoft.com/office/drawing/2014/main" id="{AB28D0B8-C770-D104-9607-D4CB646FE9A7}"/>
                  </a:ext>
                </a:extLst>
              </p:cNvPr>
              <p:cNvPicPr>
                <a:picLocks noChangeAspect="1"/>
              </p:cNvPicPr>
              <p:nvPr/>
            </p:nvPicPr>
            <p:blipFill>
              <a:blip r:embed="rId19">
                <a:extLst>
                  <a:ext uri="{28A0092B-C50C-407E-A947-70E740481C1C}">
                    <a14:useLocalDpi xmlns:a14="http://schemas.microsoft.com/office/drawing/2010/main"/>
                  </a:ext>
                </a:extLst>
              </a:blip>
              <a:srcRect r="-2903"/>
              <a:stretch/>
            </p:blipFill>
            <p:spPr>
              <a:xfrm>
                <a:off x="11029587" y="3957925"/>
                <a:ext cx="360000" cy="360000"/>
              </a:xfrm>
              <a:prstGeom prst="rect">
                <a:avLst/>
              </a:prstGeom>
            </p:spPr>
          </p:pic>
          <p:sp>
            <p:nvSpPr>
              <p:cNvPr id="41" name="TextBox 40">
                <a:extLst>
                  <a:ext uri="{FF2B5EF4-FFF2-40B4-BE49-F238E27FC236}">
                    <a16:creationId xmlns:a16="http://schemas.microsoft.com/office/drawing/2014/main" id="{019D881E-75CA-5BFC-6E6C-258A105590A1}"/>
                  </a:ext>
                </a:extLst>
              </p:cNvPr>
              <p:cNvSpPr txBox="1"/>
              <p:nvPr/>
            </p:nvSpPr>
            <p:spPr>
              <a:xfrm>
                <a:off x="11459187" y="3999425"/>
                <a:ext cx="1015700"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S-2 L1C</a:t>
                </a:r>
              </a:p>
            </p:txBody>
          </p:sp>
          <p:sp>
            <p:nvSpPr>
              <p:cNvPr id="42" name="TextBox 41">
                <a:extLst>
                  <a:ext uri="{FF2B5EF4-FFF2-40B4-BE49-F238E27FC236}">
                    <a16:creationId xmlns:a16="http://schemas.microsoft.com/office/drawing/2014/main" id="{549735CC-D5BA-03A2-2D10-AE8E5D4CCEA8}"/>
                  </a:ext>
                </a:extLst>
              </p:cNvPr>
              <p:cNvSpPr txBox="1"/>
              <p:nvPr/>
            </p:nvSpPr>
            <p:spPr>
              <a:xfrm>
                <a:off x="10605334" y="3999425"/>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grpSp>
          <p:nvGrpSpPr>
            <p:cNvPr id="43" name="Group 42">
              <a:extLst>
                <a:ext uri="{FF2B5EF4-FFF2-40B4-BE49-F238E27FC236}">
                  <a16:creationId xmlns:a16="http://schemas.microsoft.com/office/drawing/2014/main" id="{CE78D77D-BD52-560B-3622-D3F0532BA37C}"/>
                </a:ext>
              </a:extLst>
            </p:cNvPr>
            <p:cNvGrpSpPr/>
            <p:nvPr/>
          </p:nvGrpSpPr>
          <p:grpSpPr>
            <a:xfrm>
              <a:off x="5321462" y="3082391"/>
              <a:ext cx="4022900" cy="360000"/>
              <a:chOff x="8451987" y="3957925"/>
              <a:chExt cx="4022900" cy="360000"/>
            </a:xfrm>
          </p:grpSpPr>
          <p:pic>
            <p:nvPicPr>
              <p:cNvPr id="44" name="Grafik 24">
                <a:extLst>
                  <a:ext uri="{FF2B5EF4-FFF2-40B4-BE49-F238E27FC236}">
                    <a16:creationId xmlns:a16="http://schemas.microsoft.com/office/drawing/2014/main" id="{946835AC-363E-1747-A37C-638DDA5B852E}"/>
                  </a:ext>
                </a:extLst>
              </p:cNvPr>
              <p:cNvPicPr>
                <a:picLocks noChangeAspect="1"/>
              </p:cNvPicPr>
              <p:nvPr/>
            </p:nvPicPr>
            <p:blipFill>
              <a:blip r:embed="rId14">
                <a:extLst>
                  <a:ext uri="{28A0092B-C50C-407E-A947-70E740481C1C}">
                    <a14:useLocalDpi xmlns:a14="http://schemas.microsoft.com/office/drawing/2010/main"/>
                  </a:ext>
                </a:extLst>
              </a:blip>
              <a:srcRect/>
              <a:stretch/>
            </p:blipFill>
            <p:spPr>
              <a:xfrm>
                <a:off x="8451987" y="3957925"/>
                <a:ext cx="360000" cy="360000"/>
              </a:xfrm>
              <a:prstGeom prst="rect">
                <a:avLst/>
              </a:prstGeom>
            </p:spPr>
          </p:pic>
          <p:pic>
            <p:nvPicPr>
              <p:cNvPr id="45" name="Grafik 24">
                <a:extLst>
                  <a:ext uri="{FF2B5EF4-FFF2-40B4-BE49-F238E27FC236}">
                    <a16:creationId xmlns:a16="http://schemas.microsoft.com/office/drawing/2014/main" id="{B304986B-AFF9-2D1F-A530-564050498FD7}"/>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8881587" y="3957925"/>
                <a:ext cx="360000" cy="360000"/>
              </a:xfrm>
              <a:prstGeom prst="rect">
                <a:avLst/>
              </a:prstGeom>
            </p:spPr>
          </p:pic>
          <p:pic>
            <p:nvPicPr>
              <p:cNvPr id="46" name="Grafik 24">
                <a:extLst>
                  <a:ext uri="{FF2B5EF4-FFF2-40B4-BE49-F238E27FC236}">
                    <a16:creationId xmlns:a16="http://schemas.microsoft.com/office/drawing/2014/main" id="{2F654787-6836-6D07-DBB4-F3B1AF3DFED5}"/>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9311187" y="3957925"/>
                <a:ext cx="360000" cy="360000"/>
              </a:xfrm>
              <a:prstGeom prst="rect">
                <a:avLst/>
              </a:prstGeom>
            </p:spPr>
          </p:pic>
          <p:pic>
            <p:nvPicPr>
              <p:cNvPr id="47" name="Grafik 24">
                <a:extLst>
                  <a:ext uri="{FF2B5EF4-FFF2-40B4-BE49-F238E27FC236}">
                    <a16:creationId xmlns:a16="http://schemas.microsoft.com/office/drawing/2014/main" id="{5B6E0F30-69AC-477F-45C0-A72B9424391A}"/>
                  </a:ext>
                </a:extLst>
              </p:cNvPr>
              <p:cNvPicPr>
                <a:picLocks noChangeAspect="1"/>
              </p:cNvPicPr>
              <p:nvPr/>
            </p:nvPicPr>
            <p:blipFill>
              <a:blip r:embed="rId17">
                <a:extLst>
                  <a:ext uri="{28A0092B-C50C-407E-A947-70E740481C1C}">
                    <a14:useLocalDpi xmlns:a14="http://schemas.microsoft.com/office/drawing/2010/main"/>
                  </a:ext>
                </a:extLst>
              </a:blip>
              <a:srcRect/>
              <a:stretch/>
            </p:blipFill>
            <p:spPr>
              <a:xfrm>
                <a:off x="9740787" y="3957925"/>
                <a:ext cx="360000" cy="360000"/>
              </a:xfrm>
              <a:prstGeom prst="rect">
                <a:avLst/>
              </a:prstGeom>
            </p:spPr>
          </p:pic>
          <p:pic>
            <p:nvPicPr>
              <p:cNvPr id="48" name="Grafik 24">
                <a:extLst>
                  <a:ext uri="{FF2B5EF4-FFF2-40B4-BE49-F238E27FC236}">
                    <a16:creationId xmlns:a16="http://schemas.microsoft.com/office/drawing/2014/main" id="{CB47AE07-7AF2-A577-19AD-A71D67CC6615}"/>
                  </a:ext>
                </a:extLst>
              </p:cNvPr>
              <p:cNvPicPr>
                <a:picLocks noChangeAspect="1"/>
              </p:cNvPicPr>
              <p:nvPr/>
            </p:nvPicPr>
            <p:blipFill>
              <a:blip r:embed="rId18">
                <a:extLst>
                  <a:ext uri="{28A0092B-C50C-407E-A947-70E740481C1C}">
                    <a14:useLocalDpi xmlns:a14="http://schemas.microsoft.com/office/drawing/2010/main"/>
                  </a:ext>
                </a:extLst>
              </a:blip>
              <a:srcRect/>
              <a:stretch/>
            </p:blipFill>
            <p:spPr>
              <a:xfrm>
                <a:off x="10170387" y="3957925"/>
                <a:ext cx="360000" cy="360000"/>
              </a:xfrm>
              <a:prstGeom prst="rect">
                <a:avLst/>
              </a:prstGeom>
            </p:spPr>
          </p:pic>
          <p:pic>
            <p:nvPicPr>
              <p:cNvPr id="49" name="Grafik 24">
                <a:extLst>
                  <a:ext uri="{FF2B5EF4-FFF2-40B4-BE49-F238E27FC236}">
                    <a16:creationId xmlns:a16="http://schemas.microsoft.com/office/drawing/2014/main" id="{AFC43814-B2CE-1C54-8614-83B345D7EF0C}"/>
                  </a:ext>
                </a:extLst>
              </p:cNvPr>
              <p:cNvPicPr>
                <a:picLocks noChangeAspect="1"/>
              </p:cNvPicPr>
              <p:nvPr/>
            </p:nvPicPr>
            <p:blipFill>
              <a:blip r:embed="rId19">
                <a:extLst>
                  <a:ext uri="{28A0092B-C50C-407E-A947-70E740481C1C}">
                    <a14:useLocalDpi xmlns:a14="http://schemas.microsoft.com/office/drawing/2010/main"/>
                  </a:ext>
                </a:extLst>
              </a:blip>
              <a:srcRect r="-2903"/>
              <a:stretch/>
            </p:blipFill>
            <p:spPr>
              <a:xfrm>
                <a:off x="11029587" y="3957925"/>
                <a:ext cx="360000" cy="360000"/>
              </a:xfrm>
              <a:prstGeom prst="rect">
                <a:avLst/>
              </a:prstGeom>
            </p:spPr>
          </p:pic>
          <p:sp>
            <p:nvSpPr>
              <p:cNvPr id="50" name="TextBox 49">
                <a:extLst>
                  <a:ext uri="{FF2B5EF4-FFF2-40B4-BE49-F238E27FC236}">
                    <a16:creationId xmlns:a16="http://schemas.microsoft.com/office/drawing/2014/main" id="{6044ADC5-60F0-EDF7-0A32-247703C06F2E}"/>
                  </a:ext>
                </a:extLst>
              </p:cNvPr>
              <p:cNvSpPr txBox="1"/>
              <p:nvPr/>
            </p:nvSpPr>
            <p:spPr>
              <a:xfrm>
                <a:off x="11459187" y="3999425"/>
                <a:ext cx="1015700"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S-2 RGB</a:t>
                </a:r>
              </a:p>
            </p:txBody>
          </p:sp>
          <p:sp>
            <p:nvSpPr>
              <p:cNvPr id="51" name="TextBox 50">
                <a:extLst>
                  <a:ext uri="{FF2B5EF4-FFF2-40B4-BE49-F238E27FC236}">
                    <a16:creationId xmlns:a16="http://schemas.microsoft.com/office/drawing/2014/main" id="{5BAF00AE-AE5F-2986-436C-C7D58703B7D8}"/>
                  </a:ext>
                </a:extLst>
              </p:cNvPr>
              <p:cNvSpPr txBox="1"/>
              <p:nvPr/>
            </p:nvSpPr>
            <p:spPr>
              <a:xfrm>
                <a:off x="10605334" y="3999425"/>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grpSp>
          <p:nvGrpSpPr>
            <p:cNvPr id="52" name="Group 51">
              <a:extLst>
                <a:ext uri="{FF2B5EF4-FFF2-40B4-BE49-F238E27FC236}">
                  <a16:creationId xmlns:a16="http://schemas.microsoft.com/office/drawing/2014/main" id="{BF3CE07B-A572-B4D0-B718-238DB0C2FB83}"/>
                </a:ext>
              </a:extLst>
            </p:cNvPr>
            <p:cNvGrpSpPr/>
            <p:nvPr/>
          </p:nvGrpSpPr>
          <p:grpSpPr>
            <a:xfrm>
              <a:off x="5321462" y="2232299"/>
              <a:ext cx="4022900" cy="360000"/>
              <a:chOff x="8451987" y="3957925"/>
              <a:chExt cx="4022900" cy="360000"/>
            </a:xfrm>
          </p:grpSpPr>
          <p:pic>
            <p:nvPicPr>
              <p:cNvPr id="53" name="Grafik 24">
                <a:extLst>
                  <a:ext uri="{FF2B5EF4-FFF2-40B4-BE49-F238E27FC236}">
                    <a16:creationId xmlns:a16="http://schemas.microsoft.com/office/drawing/2014/main" id="{2F85EBB1-B887-DC60-AB4D-85518AD4F35F}"/>
                  </a:ext>
                </a:extLst>
              </p:cNvPr>
              <p:cNvPicPr>
                <a:picLocks noChangeAspect="1"/>
              </p:cNvPicPr>
              <p:nvPr/>
            </p:nvPicPr>
            <p:blipFill>
              <a:blip r:embed="rId14">
                <a:extLst>
                  <a:ext uri="{28A0092B-C50C-407E-A947-70E740481C1C}">
                    <a14:useLocalDpi xmlns:a14="http://schemas.microsoft.com/office/drawing/2010/main"/>
                  </a:ext>
                </a:extLst>
              </a:blip>
              <a:srcRect/>
              <a:stretch/>
            </p:blipFill>
            <p:spPr>
              <a:xfrm>
                <a:off x="8451987" y="3957925"/>
                <a:ext cx="360000" cy="360000"/>
              </a:xfrm>
              <a:prstGeom prst="rect">
                <a:avLst/>
              </a:prstGeom>
            </p:spPr>
          </p:pic>
          <p:pic>
            <p:nvPicPr>
              <p:cNvPr id="54" name="Grafik 24">
                <a:extLst>
                  <a:ext uri="{FF2B5EF4-FFF2-40B4-BE49-F238E27FC236}">
                    <a16:creationId xmlns:a16="http://schemas.microsoft.com/office/drawing/2014/main" id="{60DA6B6B-A6EB-07D3-D697-80DB2E11CCAD}"/>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8881587" y="3957925"/>
                <a:ext cx="360000" cy="360000"/>
              </a:xfrm>
              <a:prstGeom prst="rect">
                <a:avLst/>
              </a:prstGeom>
            </p:spPr>
          </p:pic>
          <p:pic>
            <p:nvPicPr>
              <p:cNvPr id="55" name="Grafik 24">
                <a:extLst>
                  <a:ext uri="{FF2B5EF4-FFF2-40B4-BE49-F238E27FC236}">
                    <a16:creationId xmlns:a16="http://schemas.microsoft.com/office/drawing/2014/main" id="{640B4E71-AA9A-3E14-DC3E-79ADC02AF322}"/>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9311187" y="3957925"/>
                <a:ext cx="360000" cy="360000"/>
              </a:xfrm>
              <a:prstGeom prst="rect">
                <a:avLst/>
              </a:prstGeom>
            </p:spPr>
          </p:pic>
          <p:pic>
            <p:nvPicPr>
              <p:cNvPr id="56" name="Grafik 24">
                <a:extLst>
                  <a:ext uri="{FF2B5EF4-FFF2-40B4-BE49-F238E27FC236}">
                    <a16:creationId xmlns:a16="http://schemas.microsoft.com/office/drawing/2014/main" id="{ECC1FBBF-641C-99D1-4386-AEA075087181}"/>
                  </a:ext>
                </a:extLst>
              </p:cNvPr>
              <p:cNvPicPr>
                <a:picLocks noChangeAspect="1"/>
              </p:cNvPicPr>
              <p:nvPr/>
            </p:nvPicPr>
            <p:blipFill>
              <a:blip r:embed="rId17">
                <a:extLst>
                  <a:ext uri="{28A0092B-C50C-407E-A947-70E740481C1C}">
                    <a14:useLocalDpi xmlns:a14="http://schemas.microsoft.com/office/drawing/2010/main"/>
                  </a:ext>
                </a:extLst>
              </a:blip>
              <a:srcRect/>
              <a:stretch/>
            </p:blipFill>
            <p:spPr>
              <a:xfrm>
                <a:off x="9740787" y="3957925"/>
                <a:ext cx="360000" cy="360000"/>
              </a:xfrm>
              <a:prstGeom prst="rect">
                <a:avLst/>
              </a:prstGeom>
            </p:spPr>
          </p:pic>
          <p:pic>
            <p:nvPicPr>
              <p:cNvPr id="57" name="Grafik 24">
                <a:extLst>
                  <a:ext uri="{FF2B5EF4-FFF2-40B4-BE49-F238E27FC236}">
                    <a16:creationId xmlns:a16="http://schemas.microsoft.com/office/drawing/2014/main" id="{D2881BB6-D660-6D4D-6602-079598DB52E4}"/>
                  </a:ext>
                </a:extLst>
              </p:cNvPr>
              <p:cNvPicPr>
                <a:picLocks noChangeAspect="1"/>
              </p:cNvPicPr>
              <p:nvPr/>
            </p:nvPicPr>
            <p:blipFill>
              <a:blip r:embed="rId18">
                <a:extLst>
                  <a:ext uri="{28A0092B-C50C-407E-A947-70E740481C1C}">
                    <a14:useLocalDpi xmlns:a14="http://schemas.microsoft.com/office/drawing/2010/main"/>
                  </a:ext>
                </a:extLst>
              </a:blip>
              <a:srcRect/>
              <a:stretch/>
            </p:blipFill>
            <p:spPr>
              <a:xfrm>
                <a:off x="10170387" y="3957925"/>
                <a:ext cx="360000" cy="360000"/>
              </a:xfrm>
              <a:prstGeom prst="rect">
                <a:avLst/>
              </a:prstGeom>
            </p:spPr>
          </p:pic>
          <p:pic>
            <p:nvPicPr>
              <p:cNvPr id="58" name="Grafik 24">
                <a:extLst>
                  <a:ext uri="{FF2B5EF4-FFF2-40B4-BE49-F238E27FC236}">
                    <a16:creationId xmlns:a16="http://schemas.microsoft.com/office/drawing/2014/main" id="{0C8178AE-3D8D-C186-87CF-6527722D9776}"/>
                  </a:ext>
                </a:extLst>
              </p:cNvPr>
              <p:cNvPicPr>
                <a:picLocks noChangeAspect="1"/>
              </p:cNvPicPr>
              <p:nvPr/>
            </p:nvPicPr>
            <p:blipFill>
              <a:blip r:embed="rId19">
                <a:extLst>
                  <a:ext uri="{28A0092B-C50C-407E-A947-70E740481C1C}">
                    <a14:useLocalDpi xmlns:a14="http://schemas.microsoft.com/office/drawing/2010/main"/>
                  </a:ext>
                </a:extLst>
              </a:blip>
              <a:srcRect r="-2903"/>
              <a:stretch/>
            </p:blipFill>
            <p:spPr>
              <a:xfrm>
                <a:off x="11029587" y="3957925"/>
                <a:ext cx="360000" cy="360000"/>
              </a:xfrm>
              <a:prstGeom prst="rect">
                <a:avLst/>
              </a:prstGeom>
            </p:spPr>
          </p:pic>
          <p:sp>
            <p:nvSpPr>
              <p:cNvPr id="59" name="TextBox 58">
                <a:extLst>
                  <a:ext uri="{FF2B5EF4-FFF2-40B4-BE49-F238E27FC236}">
                    <a16:creationId xmlns:a16="http://schemas.microsoft.com/office/drawing/2014/main" id="{DD436A9C-4DE7-8BFC-8688-5C6227905511}"/>
                  </a:ext>
                </a:extLst>
              </p:cNvPr>
              <p:cNvSpPr txBox="1"/>
              <p:nvPr/>
            </p:nvSpPr>
            <p:spPr>
              <a:xfrm>
                <a:off x="11459187" y="3999425"/>
                <a:ext cx="1015700"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S-2 L2A</a:t>
                </a:r>
              </a:p>
            </p:txBody>
          </p:sp>
          <p:sp>
            <p:nvSpPr>
              <p:cNvPr id="60" name="TextBox 59">
                <a:extLst>
                  <a:ext uri="{FF2B5EF4-FFF2-40B4-BE49-F238E27FC236}">
                    <a16:creationId xmlns:a16="http://schemas.microsoft.com/office/drawing/2014/main" id="{CA64A7AA-5F6F-CAD4-F4B8-1C084A77891F}"/>
                  </a:ext>
                </a:extLst>
              </p:cNvPr>
              <p:cNvSpPr txBox="1"/>
              <p:nvPr/>
            </p:nvSpPr>
            <p:spPr>
              <a:xfrm>
                <a:off x="10605334" y="3999425"/>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grpSp>
          <p:nvGrpSpPr>
            <p:cNvPr id="61" name="Group 60">
              <a:extLst>
                <a:ext uri="{FF2B5EF4-FFF2-40B4-BE49-F238E27FC236}">
                  <a16:creationId xmlns:a16="http://schemas.microsoft.com/office/drawing/2014/main" id="{EA2E2247-487F-5EE0-9F9E-95508ADA8D1B}"/>
                </a:ext>
              </a:extLst>
            </p:cNvPr>
            <p:cNvGrpSpPr/>
            <p:nvPr/>
          </p:nvGrpSpPr>
          <p:grpSpPr>
            <a:xfrm>
              <a:off x="7477923" y="9752549"/>
              <a:ext cx="4112665" cy="791255"/>
              <a:chOff x="8025065" y="9856329"/>
              <a:chExt cx="4112665" cy="791255"/>
            </a:xfrm>
          </p:grpSpPr>
          <p:grpSp>
            <p:nvGrpSpPr>
              <p:cNvPr id="62" name="Group 61">
                <a:extLst>
                  <a:ext uri="{FF2B5EF4-FFF2-40B4-BE49-F238E27FC236}">
                    <a16:creationId xmlns:a16="http://schemas.microsoft.com/office/drawing/2014/main" id="{EFCC2976-2F55-30AC-799A-D44D2E4DF07B}"/>
                  </a:ext>
                </a:extLst>
              </p:cNvPr>
              <p:cNvGrpSpPr/>
              <p:nvPr/>
            </p:nvGrpSpPr>
            <p:grpSpPr>
              <a:xfrm>
                <a:off x="8025065" y="9856329"/>
                <a:ext cx="3887582" cy="360000"/>
                <a:chOff x="3900625" y="6989750"/>
                <a:chExt cx="3887582" cy="360000"/>
              </a:xfrm>
            </p:grpSpPr>
            <p:sp>
              <p:nvSpPr>
                <p:cNvPr id="555" name="TextBox 554">
                  <a:extLst>
                    <a:ext uri="{FF2B5EF4-FFF2-40B4-BE49-F238E27FC236}">
                      <a16:creationId xmlns:a16="http://schemas.microsoft.com/office/drawing/2014/main" id="{EAF02374-B3D1-E08A-E6E8-B04637C6B63F}"/>
                    </a:ext>
                  </a:extLst>
                </p:cNvPr>
                <p:cNvSpPr txBox="1"/>
                <p:nvPr/>
              </p:nvSpPr>
              <p:spPr>
                <a:xfrm>
                  <a:off x="6908484" y="7031251"/>
                  <a:ext cx="879723"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Caption</a:t>
                  </a:r>
                </a:p>
              </p:txBody>
            </p:sp>
            <p:sp>
              <p:nvSpPr>
                <p:cNvPr id="556" name="TextBox 555">
                  <a:extLst>
                    <a:ext uri="{FF2B5EF4-FFF2-40B4-BE49-F238E27FC236}">
                      <a16:creationId xmlns:a16="http://schemas.microsoft.com/office/drawing/2014/main" id="{95122304-75BB-9508-BAFC-8C87C2FBB1B0}"/>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557" name="Rectangle 556">
                  <a:extLst>
                    <a:ext uri="{FF2B5EF4-FFF2-40B4-BE49-F238E27FC236}">
                      <a16:creationId xmlns:a16="http://schemas.microsoft.com/office/drawing/2014/main" id="{CC1BE59E-E17D-7C82-41BD-3349FB7D85AA}"/>
                    </a:ext>
                  </a:extLst>
                </p:cNvPr>
                <p:cNvSpPr/>
                <p:nvPr/>
              </p:nvSpPr>
              <p:spPr bwMode="auto">
                <a:xfrm>
                  <a:off x="3900625"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58" name="Rectangle 557">
                  <a:extLst>
                    <a:ext uri="{FF2B5EF4-FFF2-40B4-BE49-F238E27FC236}">
                      <a16:creationId xmlns:a16="http://schemas.microsoft.com/office/drawing/2014/main" id="{7C245280-7636-B833-B2E8-A56D5B790826}"/>
                    </a:ext>
                  </a:extLst>
                </p:cNvPr>
                <p:cNvSpPr/>
                <p:nvPr/>
              </p:nvSpPr>
              <p:spPr bwMode="auto">
                <a:xfrm>
                  <a:off x="4332533"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59" name="Rectangle 558">
                  <a:extLst>
                    <a:ext uri="{FF2B5EF4-FFF2-40B4-BE49-F238E27FC236}">
                      <a16:creationId xmlns:a16="http://schemas.microsoft.com/office/drawing/2014/main" id="{ACAA863E-E6F7-7F8D-90E7-775529C98139}"/>
                    </a:ext>
                  </a:extLst>
                </p:cNvPr>
                <p:cNvSpPr/>
                <p:nvPr/>
              </p:nvSpPr>
              <p:spPr bwMode="auto">
                <a:xfrm>
                  <a:off x="4764441"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60" name="Rectangle 559">
                  <a:extLst>
                    <a:ext uri="{FF2B5EF4-FFF2-40B4-BE49-F238E27FC236}">
                      <a16:creationId xmlns:a16="http://schemas.microsoft.com/office/drawing/2014/main" id="{5754343A-CEBC-3559-21BA-CE1BF5E669E1}"/>
                    </a:ext>
                  </a:extLst>
                </p:cNvPr>
                <p:cNvSpPr/>
                <p:nvPr/>
              </p:nvSpPr>
              <p:spPr bwMode="auto">
                <a:xfrm>
                  <a:off x="5192458"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61" name="Rectangle 560">
                  <a:extLst>
                    <a:ext uri="{FF2B5EF4-FFF2-40B4-BE49-F238E27FC236}">
                      <a16:creationId xmlns:a16="http://schemas.microsoft.com/office/drawing/2014/main" id="{85EC1880-5FEF-C79C-5C81-A28F8402C8C4}"/>
                    </a:ext>
                  </a:extLst>
                </p:cNvPr>
                <p:cNvSpPr/>
                <p:nvPr/>
              </p:nvSpPr>
              <p:spPr bwMode="auto">
                <a:xfrm>
                  <a:off x="5620475"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62" name="Rectangle 561">
                  <a:extLst>
                    <a:ext uri="{FF2B5EF4-FFF2-40B4-BE49-F238E27FC236}">
                      <a16:creationId xmlns:a16="http://schemas.microsoft.com/office/drawing/2014/main" id="{C290DE1D-0DDE-4F16-4A27-DDB7C604F281}"/>
                    </a:ext>
                  </a:extLst>
                </p:cNvPr>
                <p:cNvSpPr/>
                <p:nvPr/>
              </p:nvSpPr>
              <p:spPr bwMode="auto">
                <a:xfrm>
                  <a:off x="6476509" y="6989750"/>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63" name="Group 62">
                <a:extLst>
                  <a:ext uri="{FF2B5EF4-FFF2-40B4-BE49-F238E27FC236}">
                    <a16:creationId xmlns:a16="http://schemas.microsoft.com/office/drawing/2014/main" id="{5E7FF388-4810-B28C-D82B-2FDC18000E55}"/>
                  </a:ext>
                </a:extLst>
              </p:cNvPr>
              <p:cNvGrpSpPr/>
              <p:nvPr/>
            </p:nvGrpSpPr>
            <p:grpSpPr>
              <a:xfrm>
                <a:off x="8025593" y="10287584"/>
                <a:ext cx="4112137" cy="360000"/>
                <a:chOff x="3901153" y="6989750"/>
                <a:chExt cx="4112137" cy="360000"/>
              </a:xfrm>
            </p:grpSpPr>
            <p:sp>
              <p:nvSpPr>
                <p:cNvPr id="551" name="TextBox 550">
                  <a:extLst>
                    <a:ext uri="{FF2B5EF4-FFF2-40B4-BE49-F238E27FC236}">
                      <a16:creationId xmlns:a16="http://schemas.microsoft.com/office/drawing/2014/main" id="{26458E0C-43FA-57F3-ADFA-67271B47FBA9}"/>
                    </a:ext>
                  </a:extLst>
                </p:cNvPr>
                <p:cNvSpPr txBox="1"/>
                <p:nvPr/>
              </p:nvSpPr>
              <p:spPr>
                <a:xfrm>
                  <a:off x="6908484" y="7031251"/>
                  <a:ext cx="1104806"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Coords</a:t>
                  </a:r>
                </a:p>
              </p:txBody>
            </p:sp>
            <p:sp>
              <p:nvSpPr>
                <p:cNvPr id="553" name="Rectangle 552">
                  <a:extLst>
                    <a:ext uri="{FF2B5EF4-FFF2-40B4-BE49-F238E27FC236}">
                      <a16:creationId xmlns:a16="http://schemas.microsoft.com/office/drawing/2014/main" id="{DC744C75-F7CD-C91B-8CDA-84AB17DA7F10}"/>
                    </a:ext>
                  </a:extLst>
                </p:cNvPr>
                <p:cNvSpPr/>
                <p:nvPr/>
              </p:nvSpPr>
              <p:spPr bwMode="auto">
                <a:xfrm>
                  <a:off x="3901153" y="6989750"/>
                  <a:ext cx="360000" cy="360000"/>
                </a:xfrm>
                <a:prstGeom prst="rect">
                  <a:avLst/>
                </a:prstGeom>
                <a:solidFill>
                  <a:srgbClr val="F1C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54" name="Rectangle 553">
                  <a:extLst>
                    <a:ext uri="{FF2B5EF4-FFF2-40B4-BE49-F238E27FC236}">
                      <a16:creationId xmlns:a16="http://schemas.microsoft.com/office/drawing/2014/main" id="{E8B98B2D-1FFA-8275-C668-807E9EDF96D2}"/>
                    </a:ext>
                  </a:extLst>
                </p:cNvPr>
                <p:cNvSpPr/>
                <p:nvPr/>
              </p:nvSpPr>
              <p:spPr bwMode="auto">
                <a:xfrm>
                  <a:off x="4329170" y="6989750"/>
                  <a:ext cx="360000" cy="360000"/>
                </a:xfrm>
                <a:prstGeom prst="rect">
                  <a:avLst/>
                </a:prstGeom>
                <a:solidFill>
                  <a:srgbClr val="F1C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cxnSp>
          <p:nvCxnSpPr>
            <p:cNvPr id="563" name="Straight Connector 562">
              <a:extLst>
                <a:ext uri="{FF2B5EF4-FFF2-40B4-BE49-F238E27FC236}">
                  <a16:creationId xmlns:a16="http://schemas.microsoft.com/office/drawing/2014/main" id="{7E2BF6F5-56D4-7E6C-3BC8-CFB671C39B12}"/>
                </a:ext>
              </a:extLst>
            </p:cNvPr>
            <p:cNvCxnSpPr>
              <a:cxnSpLocks/>
            </p:cNvCxnSpPr>
            <p:nvPr/>
          </p:nvCxnSpPr>
          <p:spPr bwMode="auto">
            <a:xfrm>
              <a:off x="4694760" y="1382147"/>
              <a:ext cx="0" cy="4255383"/>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64" name="Trapezium 563">
              <a:extLst>
                <a:ext uri="{FF2B5EF4-FFF2-40B4-BE49-F238E27FC236}">
                  <a16:creationId xmlns:a16="http://schemas.microsoft.com/office/drawing/2014/main" id="{A5AFCCD5-6F5C-3E1D-9E89-7ECEA04C3C3F}"/>
                </a:ext>
              </a:extLst>
            </p:cNvPr>
            <p:cNvSpPr/>
            <p:nvPr/>
          </p:nvSpPr>
          <p:spPr bwMode="auto">
            <a:xfrm rot="5400000">
              <a:off x="4958513" y="6279946"/>
              <a:ext cx="2519176" cy="1793278"/>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cs typeface="Arial" panose="020B0604020202020204" pitchFamily="34" charset="0"/>
                </a:rPr>
                <a:t>Image Token-ization</a:t>
              </a:r>
            </a:p>
          </p:txBody>
        </p:sp>
        <p:grpSp>
          <p:nvGrpSpPr>
            <p:cNvPr id="565" name="Group 564">
              <a:extLst>
                <a:ext uri="{FF2B5EF4-FFF2-40B4-BE49-F238E27FC236}">
                  <a16:creationId xmlns:a16="http://schemas.microsoft.com/office/drawing/2014/main" id="{1B6E3E89-FCA0-C2E8-2F71-4AC64B294E03}"/>
                </a:ext>
              </a:extLst>
            </p:cNvPr>
            <p:cNvGrpSpPr/>
            <p:nvPr/>
          </p:nvGrpSpPr>
          <p:grpSpPr>
            <a:xfrm>
              <a:off x="7477923" y="5934708"/>
              <a:ext cx="3956827" cy="2482416"/>
              <a:chOff x="7754504" y="4994209"/>
              <a:chExt cx="3956827" cy="2482416"/>
            </a:xfrm>
          </p:grpSpPr>
          <p:grpSp>
            <p:nvGrpSpPr>
              <p:cNvPr id="566" name="Group 565">
                <a:extLst>
                  <a:ext uri="{FF2B5EF4-FFF2-40B4-BE49-F238E27FC236}">
                    <a16:creationId xmlns:a16="http://schemas.microsoft.com/office/drawing/2014/main" id="{A2D3319B-33B6-1D59-F747-729D670EC714}"/>
                  </a:ext>
                </a:extLst>
              </p:cNvPr>
              <p:cNvGrpSpPr/>
              <p:nvPr/>
            </p:nvGrpSpPr>
            <p:grpSpPr>
              <a:xfrm>
                <a:off x="7754504" y="4994209"/>
                <a:ext cx="3956827" cy="360000"/>
                <a:chOff x="3900625" y="6989750"/>
                <a:chExt cx="3956827" cy="360000"/>
              </a:xfrm>
            </p:grpSpPr>
            <p:sp>
              <p:nvSpPr>
                <p:cNvPr id="606" name="TextBox 605">
                  <a:extLst>
                    <a:ext uri="{FF2B5EF4-FFF2-40B4-BE49-F238E27FC236}">
                      <a16:creationId xmlns:a16="http://schemas.microsoft.com/office/drawing/2014/main" id="{39A7AB67-2267-66CC-0962-C330FCA80023}"/>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S-2 L2A</a:t>
                  </a:r>
                </a:p>
              </p:txBody>
            </p:sp>
            <p:sp>
              <p:nvSpPr>
                <p:cNvPr id="607" name="TextBox 606">
                  <a:extLst>
                    <a:ext uri="{FF2B5EF4-FFF2-40B4-BE49-F238E27FC236}">
                      <a16:creationId xmlns:a16="http://schemas.microsoft.com/office/drawing/2014/main" id="{A90A8BE9-BF15-421F-FE74-C3D6DA9C1563}"/>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608" name="Rectangle 607">
                  <a:extLst>
                    <a:ext uri="{FF2B5EF4-FFF2-40B4-BE49-F238E27FC236}">
                      <a16:creationId xmlns:a16="http://schemas.microsoft.com/office/drawing/2014/main" id="{3C65C4B0-4698-9E86-0D0B-5FF815D7845B}"/>
                    </a:ext>
                  </a:extLst>
                </p:cNvPr>
                <p:cNvSpPr/>
                <p:nvPr/>
              </p:nvSpPr>
              <p:spPr bwMode="auto">
                <a:xfrm>
                  <a:off x="3900625"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9" name="Rectangle 608">
                  <a:extLst>
                    <a:ext uri="{FF2B5EF4-FFF2-40B4-BE49-F238E27FC236}">
                      <a16:creationId xmlns:a16="http://schemas.microsoft.com/office/drawing/2014/main" id="{DB930EEA-BA92-AB92-7AC7-D75618DA318C}"/>
                    </a:ext>
                  </a:extLst>
                </p:cNvPr>
                <p:cNvSpPr/>
                <p:nvPr/>
              </p:nvSpPr>
              <p:spPr bwMode="auto">
                <a:xfrm>
                  <a:off x="4332533"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10" name="Rectangle 609">
                  <a:extLst>
                    <a:ext uri="{FF2B5EF4-FFF2-40B4-BE49-F238E27FC236}">
                      <a16:creationId xmlns:a16="http://schemas.microsoft.com/office/drawing/2014/main" id="{271228F7-88B6-6F74-8C2A-002C0CAB53C9}"/>
                    </a:ext>
                  </a:extLst>
                </p:cNvPr>
                <p:cNvSpPr/>
                <p:nvPr/>
              </p:nvSpPr>
              <p:spPr bwMode="auto">
                <a:xfrm>
                  <a:off x="4764441"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11" name="Rectangle 610">
                  <a:extLst>
                    <a:ext uri="{FF2B5EF4-FFF2-40B4-BE49-F238E27FC236}">
                      <a16:creationId xmlns:a16="http://schemas.microsoft.com/office/drawing/2014/main" id="{55C3BBA6-F0C8-B28D-48A7-FA7174534129}"/>
                    </a:ext>
                  </a:extLst>
                </p:cNvPr>
                <p:cNvSpPr/>
                <p:nvPr/>
              </p:nvSpPr>
              <p:spPr bwMode="auto">
                <a:xfrm>
                  <a:off x="5192458"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12" name="Rectangle 611">
                  <a:extLst>
                    <a:ext uri="{FF2B5EF4-FFF2-40B4-BE49-F238E27FC236}">
                      <a16:creationId xmlns:a16="http://schemas.microsoft.com/office/drawing/2014/main" id="{B954907C-9BEE-4EF5-2338-003904B571A3}"/>
                    </a:ext>
                  </a:extLst>
                </p:cNvPr>
                <p:cNvSpPr/>
                <p:nvPr/>
              </p:nvSpPr>
              <p:spPr bwMode="auto">
                <a:xfrm>
                  <a:off x="5620475"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13" name="Rectangle 612">
                  <a:extLst>
                    <a:ext uri="{FF2B5EF4-FFF2-40B4-BE49-F238E27FC236}">
                      <a16:creationId xmlns:a16="http://schemas.microsoft.com/office/drawing/2014/main" id="{78319C79-E893-1BEC-347B-E37B409C9BB6}"/>
                    </a:ext>
                  </a:extLst>
                </p:cNvPr>
                <p:cNvSpPr/>
                <p:nvPr/>
              </p:nvSpPr>
              <p:spPr bwMode="auto">
                <a:xfrm>
                  <a:off x="6476509" y="6989750"/>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67" name="Group 566">
                <a:extLst>
                  <a:ext uri="{FF2B5EF4-FFF2-40B4-BE49-F238E27FC236}">
                    <a16:creationId xmlns:a16="http://schemas.microsoft.com/office/drawing/2014/main" id="{B56FB735-5094-34DC-F5A9-F098AC76E218}"/>
                  </a:ext>
                </a:extLst>
              </p:cNvPr>
              <p:cNvGrpSpPr/>
              <p:nvPr/>
            </p:nvGrpSpPr>
            <p:grpSpPr>
              <a:xfrm>
                <a:off x="7754504" y="5418692"/>
                <a:ext cx="3956827" cy="360000"/>
                <a:chOff x="3900625" y="6989750"/>
                <a:chExt cx="3956827" cy="360000"/>
              </a:xfrm>
            </p:grpSpPr>
            <p:sp>
              <p:nvSpPr>
                <p:cNvPr id="598" name="TextBox 597">
                  <a:extLst>
                    <a:ext uri="{FF2B5EF4-FFF2-40B4-BE49-F238E27FC236}">
                      <a16:creationId xmlns:a16="http://schemas.microsoft.com/office/drawing/2014/main" id="{6EF575A4-F7A8-EFCD-4627-12A9C8571B95}"/>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S-1 GRD</a:t>
                  </a:r>
                </a:p>
              </p:txBody>
            </p:sp>
            <p:sp>
              <p:nvSpPr>
                <p:cNvPr id="599" name="TextBox 598">
                  <a:extLst>
                    <a:ext uri="{FF2B5EF4-FFF2-40B4-BE49-F238E27FC236}">
                      <a16:creationId xmlns:a16="http://schemas.microsoft.com/office/drawing/2014/main" id="{F725D1F3-FC8B-63DE-445B-B4E14156EE36}"/>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600" name="Rectangle 599">
                  <a:extLst>
                    <a:ext uri="{FF2B5EF4-FFF2-40B4-BE49-F238E27FC236}">
                      <a16:creationId xmlns:a16="http://schemas.microsoft.com/office/drawing/2014/main" id="{6EC8474D-DFC9-2737-17EC-179EAE4C9F1F}"/>
                    </a:ext>
                  </a:extLst>
                </p:cNvPr>
                <p:cNvSpPr/>
                <p:nvPr/>
              </p:nvSpPr>
              <p:spPr bwMode="auto">
                <a:xfrm>
                  <a:off x="3900625"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1" name="Rectangle 600">
                  <a:extLst>
                    <a:ext uri="{FF2B5EF4-FFF2-40B4-BE49-F238E27FC236}">
                      <a16:creationId xmlns:a16="http://schemas.microsoft.com/office/drawing/2014/main" id="{E2D1F0C2-B067-37EA-43B0-BAA903E78315}"/>
                    </a:ext>
                  </a:extLst>
                </p:cNvPr>
                <p:cNvSpPr/>
                <p:nvPr/>
              </p:nvSpPr>
              <p:spPr bwMode="auto">
                <a:xfrm>
                  <a:off x="4332533"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2" name="Rectangle 601">
                  <a:extLst>
                    <a:ext uri="{FF2B5EF4-FFF2-40B4-BE49-F238E27FC236}">
                      <a16:creationId xmlns:a16="http://schemas.microsoft.com/office/drawing/2014/main" id="{88C40586-7948-04B5-7FD8-8F12AC53AA27}"/>
                    </a:ext>
                  </a:extLst>
                </p:cNvPr>
                <p:cNvSpPr/>
                <p:nvPr/>
              </p:nvSpPr>
              <p:spPr bwMode="auto">
                <a:xfrm>
                  <a:off x="4764441"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3" name="Rectangle 602">
                  <a:extLst>
                    <a:ext uri="{FF2B5EF4-FFF2-40B4-BE49-F238E27FC236}">
                      <a16:creationId xmlns:a16="http://schemas.microsoft.com/office/drawing/2014/main" id="{618F7AFF-1B25-CE63-6ABE-C4EEA0CDB9A1}"/>
                    </a:ext>
                  </a:extLst>
                </p:cNvPr>
                <p:cNvSpPr/>
                <p:nvPr/>
              </p:nvSpPr>
              <p:spPr bwMode="auto">
                <a:xfrm>
                  <a:off x="5192458"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4" name="Rectangle 603">
                  <a:extLst>
                    <a:ext uri="{FF2B5EF4-FFF2-40B4-BE49-F238E27FC236}">
                      <a16:creationId xmlns:a16="http://schemas.microsoft.com/office/drawing/2014/main" id="{1C4654C0-3634-4C7D-5A8B-0A90A62A3602}"/>
                    </a:ext>
                  </a:extLst>
                </p:cNvPr>
                <p:cNvSpPr/>
                <p:nvPr/>
              </p:nvSpPr>
              <p:spPr bwMode="auto">
                <a:xfrm>
                  <a:off x="5620475"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05" name="Rectangle 604">
                  <a:extLst>
                    <a:ext uri="{FF2B5EF4-FFF2-40B4-BE49-F238E27FC236}">
                      <a16:creationId xmlns:a16="http://schemas.microsoft.com/office/drawing/2014/main" id="{D0FC8390-A7E7-CF7C-D1AC-CEB0A5662F63}"/>
                    </a:ext>
                  </a:extLst>
                </p:cNvPr>
                <p:cNvSpPr/>
                <p:nvPr/>
              </p:nvSpPr>
              <p:spPr bwMode="auto">
                <a:xfrm>
                  <a:off x="6476509" y="6989750"/>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68" name="Group 567">
                <a:extLst>
                  <a:ext uri="{FF2B5EF4-FFF2-40B4-BE49-F238E27FC236}">
                    <a16:creationId xmlns:a16="http://schemas.microsoft.com/office/drawing/2014/main" id="{F109985D-F5F1-0110-9EFD-1AF720AB8287}"/>
                  </a:ext>
                </a:extLst>
              </p:cNvPr>
              <p:cNvGrpSpPr/>
              <p:nvPr/>
            </p:nvGrpSpPr>
            <p:grpSpPr>
              <a:xfrm>
                <a:off x="7754504" y="5843175"/>
                <a:ext cx="3956827" cy="360000"/>
                <a:chOff x="3900625" y="6989750"/>
                <a:chExt cx="3956827" cy="360000"/>
              </a:xfrm>
            </p:grpSpPr>
            <p:sp>
              <p:nvSpPr>
                <p:cNvPr id="590" name="TextBox 589">
                  <a:extLst>
                    <a:ext uri="{FF2B5EF4-FFF2-40B4-BE49-F238E27FC236}">
                      <a16:creationId xmlns:a16="http://schemas.microsoft.com/office/drawing/2014/main" id="{5A58612C-28D5-66A4-B09F-827C94A3EF14}"/>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S-1 RTC</a:t>
                  </a:r>
                </a:p>
              </p:txBody>
            </p:sp>
            <p:sp>
              <p:nvSpPr>
                <p:cNvPr id="591" name="TextBox 590">
                  <a:extLst>
                    <a:ext uri="{FF2B5EF4-FFF2-40B4-BE49-F238E27FC236}">
                      <a16:creationId xmlns:a16="http://schemas.microsoft.com/office/drawing/2014/main" id="{C50942F1-6D1B-30CE-494C-8096B631CEB4}"/>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592" name="Rectangle 591">
                  <a:extLst>
                    <a:ext uri="{FF2B5EF4-FFF2-40B4-BE49-F238E27FC236}">
                      <a16:creationId xmlns:a16="http://schemas.microsoft.com/office/drawing/2014/main" id="{662D5B64-FB00-DE23-457B-8D9B16E6E726}"/>
                    </a:ext>
                  </a:extLst>
                </p:cNvPr>
                <p:cNvSpPr/>
                <p:nvPr/>
              </p:nvSpPr>
              <p:spPr bwMode="auto">
                <a:xfrm>
                  <a:off x="3900625"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3" name="Rectangle 592">
                  <a:extLst>
                    <a:ext uri="{FF2B5EF4-FFF2-40B4-BE49-F238E27FC236}">
                      <a16:creationId xmlns:a16="http://schemas.microsoft.com/office/drawing/2014/main" id="{422D0055-F775-1A47-1F7F-F137385C1C72}"/>
                    </a:ext>
                  </a:extLst>
                </p:cNvPr>
                <p:cNvSpPr/>
                <p:nvPr/>
              </p:nvSpPr>
              <p:spPr bwMode="auto">
                <a:xfrm>
                  <a:off x="4332533"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4" name="Rectangle 593">
                  <a:extLst>
                    <a:ext uri="{FF2B5EF4-FFF2-40B4-BE49-F238E27FC236}">
                      <a16:creationId xmlns:a16="http://schemas.microsoft.com/office/drawing/2014/main" id="{EC0C0E0D-FB7A-1295-E640-6F187D46B8F7}"/>
                    </a:ext>
                  </a:extLst>
                </p:cNvPr>
                <p:cNvSpPr/>
                <p:nvPr/>
              </p:nvSpPr>
              <p:spPr bwMode="auto">
                <a:xfrm>
                  <a:off x="4764441"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5" name="Rectangle 594">
                  <a:extLst>
                    <a:ext uri="{FF2B5EF4-FFF2-40B4-BE49-F238E27FC236}">
                      <a16:creationId xmlns:a16="http://schemas.microsoft.com/office/drawing/2014/main" id="{244B2238-E498-A912-45EA-E819FF7FC084}"/>
                    </a:ext>
                  </a:extLst>
                </p:cNvPr>
                <p:cNvSpPr/>
                <p:nvPr/>
              </p:nvSpPr>
              <p:spPr bwMode="auto">
                <a:xfrm>
                  <a:off x="5192458"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6" name="Rectangle 595">
                  <a:extLst>
                    <a:ext uri="{FF2B5EF4-FFF2-40B4-BE49-F238E27FC236}">
                      <a16:creationId xmlns:a16="http://schemas.microsoft.com/office/drawing/2014/main" id="{82F7BA04-99CE-A756-B97A-B1BE84A69ED0}"/>
                    </a:ext>
                  </a:extLst>
                </p:cNvPr>
                <p:cNvSpPr/>
                <p:nvPr/>
              </p:nvSpPr>
              <p:spPr bwMode="auto">
                <a:xfrm>
                  <a:off x="5620475"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97" name="Rectangle 596">
                  <a:extLst>
                    <a:ext uri="{FF2B5EF4-FFF2-40B4-BE49-F238E27FC236}">
                      <a16:creationId xmlns:a16="http://schemas.microsoft.com/office/drawing/2014/main" id="{B3AB80BC-9210-F10B-BE44-995A7E64F8E6}"/>
                    </a:ext>
                  </a:extLst>
                </p:cNvPr>
                <p:cNvSpPr/>
                <p:nvPr/>
              </p:nvSpPr>
              <p:spPr bwMode="auto">
                <a:xfrm>
                  <a:off x="6476509" y="6989750"/>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69" name="Group 568">
                <a:extLst>
                  <a:ext uri="{FF2B5EF4-FFF2-40B4-BE49-F238E27FC236}">
                    <a16:creationId xmlns:a16="http://schemas.microsoft.com/office/drawing/2014/main" id="{D8ABE13D-56A4-7026-D082-239FEB9C38C6}"/>
                  </a:ext>
                </a:extLst>
              </p:cNvPr>
              <p:cNvGrpSpPr/>
              <p:nvPr/>
            </p:nvGrpSpPr>
            <p:grpSpPr>
              <a:xfrm>
                <a:off x="7754504" y="6267658"/>
                <a:ext cx="3956827" cy="360000"/>
                <a:chOff x="3900625" y="6989750"/>
                <a:chExt cx="3956827" cy="360000"/>
              </a:xfrm>
            </p:grpSpPr>
            <p:sp>
              <p:nvSpPr>
                <p:cNvPr id="582" name="TextBox 581">
                  <a:extLst>
                    <a:ext uri="{FF2B5EF4-FFF2-40B4-BE49-F238E27FC236}">
                      <a16:creationId xmlns:a16="http://schemas.microsoft.com/office/drawing/2014/main" id="{5C49875B-4444-F5DF-5105-2FD4FB64AC0B}"/>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DEM</a:t>
                  </a:r>
                </a:p>
              </p:txBody>
            </p:sp>
            <p:sp>
              <p:nvSpPr>
                <p:cNvPr id="583" name="TextBox 582">
                  <a:extLst>
                    <a:ext uri="{FF2B5EF4-FFF2-40B4-BE49-F238E27FC236}">
                      <a16:creationId xmlns:a16="http://schemas.microsoft.com/office/drawing/2014/main" id="{E1C4FDFF-12CF-4FEF-395B-C4EAC84F675B}"/>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584" name="Rectangle 583">
                  <a:extLst>
                    <a:ext uri="{FF2B5EF4-FFF2-40B4-BE49-F238E27FC236}">
                      <a16:creationId xmlns:a16="http://schemas.microsoft.com/office/drawing/2014/main" id="{9C486C4E-E75B-8376-4EE6-76F6021958EA}"/>
                    </a:ext>
                  </a:extLst>
                </p:cNvPr>
                <p:cNvSpPr/>
                <p:nvPr/>
              </p:nvSpPr>
              <p:spPr bwMode="auto">
                <a:xfrm>
                  <a:off x="3900625"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85" name="Rectangle 584">
                  <a:extLst>
                    <a:ext uri="{FF2B5EF4-FFF2-40B4-BE49-F238E27FC236}">
                      <a16:creationId xmlns:a16="http://schemas.microsoft.com/office/drawing/2014/main" id="{E352456B-826E-61EF-23C7-20FF314E99AE}"/>
                    </a:ext>
                  </a:extLst>
                </p:cNvPr>
                <p:cNvSpPr/>
                <p:nvPr/>
              </p:nvSpPr>
              <p:spPr bwMode="auto">
                <a:xfrm>
                  <a:off x="4332533"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86" name="Rectangle 585">
                  <a:extLst>
                    <a:ext uri="{FF2B5EF4-FFF2-40B4-BE49-F238E27FC236}">
                      <a16:creationId xmlns:a16="http://schemas.microsoft.com/office/drawing/2014/main" id="{A3026C39-7A68-D019-75C3-B5B15CC8697B}"/>
                    </a:ext>
                  </a:extLst>
                </p:cNvPr>
                <p:cNvSpPr/>
                <p:nvPr/>
              </p:nvSpPr>
              <p:spPr bwMode="auto">
                <a:xfrm>
                  <a:off x="4764441"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87" name="Rectangle 586">
                  <a:extLst>
                    <a:ext uri="{FF2B5EF4-FFF2-40B4-BE49-F238E27FC236}">
                      <a16:creationId xmlns:a16="http://schemas.microsoft.com/office/drawing/2014/main" id="{8C71F682-C0A4-EC05-EF47-A527CAD16288}"/>
                    </a:ext>
                  </a:extLst>
                </p:cNvPr>
                <p:cNvSpPr/>
                <p:nvPr/>
              </p:nvSpPr>
              <p:spPr bwMode="auto">
                <a:xfrm>
                  <a:off x="5192458"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88" name="Rectangle 587">
                  <a:extLst>
                    <a:ext uri="{FF2B5EF4-FFF2-40B4-BE49-F238E27FC236}">
                      <a16:creationId xmlns:a16="http://schemas.microsoft.com/office/drawing/2014/main" id="{3B9638F1-4B9C-0436-5827-06CA736B8AEB}"/>
                    </a:ext>
                  </a:extLst>
                </p:cNvPr>
                <p:cNvSpPr/>
                <p:nvPr/>
              </p:nvSpPr>
              <p:spPr bwMode="auto">
                <a:xfrm>
                  <a:off x="5620475"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89" name="Rectangle 588">
                  <a:extLst>
                    <a:ext uri="{FF2B5EF4-FFF2-40B4-BE49-F238E27FC236}">
                      <a16:creationId xmlns:a16="http://schemas.microsoft.com/office/drawing/2014/main" id="{7F48364C-990C-1EF8-0347-D4D694A2A78D}"/>
                    </a:ext>
                  </a:extLst>
                </p:cNvPr>
                <p:cNvSpPr/>
                <p:nvPr/>
              </p:nvSpPr>
              <p:spPr bwMode="auto">
                <a:xfrm>
                  <a:off x="6476509" y="6989750"/>
                  <a:ext cx="360000" cy="360000"/>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70" name="Group 569">
                <a:extLst>
                  <a:ext uri="{FF2B5EF4-FFF2-40B4-BE49-F238E27FC236}">
                    <a16:creationId xmlns:a16="http://schemas.microsoft.com/office/drawing/2014/main" id="{07AB60D1-B165-DF01-C42E-7860A2FC81CE}"/>
                  </a:ext>
                </a:extLst>
              </p:cNvPr>
              <p:cNvGrpSpPr/>
              <p:nvPr/>
            </p:nvGrpSpPr>
            <p:grpSpPr>
              <a:xfrm>
                <a:off x="7754504" y="7116625"/>
                <a:ext cx="3956827" cy="360000"/>
                <a:chOff x="3900625" y="6989750"/>
                <a:chExt cx="3956827" cy="360000"/>
              </a:xfrm>
            </p:grpSpPr>
            <p:sp>
              <p:nvSpPr>
                <p:cNvPr id="260" name="TextBox 259">
                  <a:extLst>
                    <a:ext uri="{FF2B5EF4-FFF2-40B4-BE49-F238E27FC236}">
                      <a16:creationId xmlns:a16="http://schemas.microsoft.com/office/drawing/2014/main" id="{0C8A01A7-C5B6-2D31-C677-5E9FFEBBA994}"/>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LULC</a:t>
                  </a:r>
                </a:p>
              </p:txBody>
            </p:sp>
            <p:sp>
              <p:nvSpPr>
                <p:cNvPr id="261" name="TextBox 260">
                  <a:extLst>
                    <a:ext uri="{FF2B5EF4-FFF2-40B4-BE49-F238E27FC236}">
                      <a16:creationId xmlns:a16="http://schemas.microsoft.com/office/drawing/2014/main" id="{52624565-C630-CBBE-85E1-B0FD75A1BE7E}"/>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576" name="Rectangle 575">
                  <a:extLst>
                    <a:ext uri="{FF2B5EF4-FFF2-40B4-BE49-F238E27FC236}">
                      <a16:creationId xmlns:a16="http://schemas.microsoft.com/office/drawing/2014/main" id="{F26FFBB0-F353-1547-2662-4C6CBCB81B5E}"/>
                    </a:ext>
                  </a:extLst>
                </p:cNvPr>
                <p:cNvSpPr/>
                <p:nvPr/>
              </p:nvSpPr>
              <p:spPr bwMode="auto">
                <a:xfrm>
                  <a:off x="3900625"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7" name="Rectangle 576">
                  <a:extLst>
                    <a:ext uri="{FF2B5EF4-FFF2-40B4-BE49-F238E27FC236}">
                      <a16:creationId xmlns:a16="http://schemas.microsoft.com/office/drawing/2014/main" id="{19A6B39C-A322-232C-D356-0589EC15F439}"/>
                    </a:ext>
                  </a:extLst>
                </p:cNvPr>
                <p:cNvSpPr/>
                <p:nvPr/>
              </p:nvSpPr>
              <p:spPr bwMode="auto">
                <a:xfrm>
                  <a:off x="4332533"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8" name="Rectangle 577">
                  <a:extLst>
                    <a:ext uri="{FF2B5EF4-FFF2-40B4-BE49-F238E27FC236}">
                      <a16:creationId xmlns:a16="http://schemas.microsoft.com/office/drawing/2014/main" id="{52C0CABB-CA00-2045-2862-C81C523CDD6E}"/>
                    </a:ext>
                  </a:extLst>
                </p:cNvPr>
                <p:cNvSpPr/>
                <p:nvPr/>
              </p:nvSpPr>
              <p:spPr bwMode="auto">
                <a:xfrm>
                  <a:off x="4764441"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9" name="Rectangle 578">
                  <a:extLst>
                    <a:ext uri="{FF2B5EF4-FFF2-40B4-BE49-F238E27FC236}">
                      <a16:creationId xmlns:a16="http://schemas.microsoft.com/office/drawing/2014/main" id="{1F2FA8E0-6899-2A0C-39F8-35987CD5F011}"/>
                    </a:ext>
                  </a:extLst>
                </p:cNvPr>
                <p:cNvSpPr/>
                <p:nvPr/>
              </p:nvSpPr>
              <p:spPr bwMode="auto">
                <a:xfrm>
                  <a:off x="5192458"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80" name="Rectangle 579">
                  <a:extLst>
                    <a:ext uri="{FF2B5EF4-FFF2-40B4-BE49-F238E27FC236}">
                      <a16:creationId xmlns:a16="http://schemas.microsoft.com/office/drawing/2014/main" id="{CC0DC21B-F34B-C6E4-3E87-BB664212A016}"/>
                    </a:ext>
                  </a:extLst>
                </p:cNvPr>
                <p:cNvSpPr/>
                <p:nvPr/>
              </p:nvSpPr>
              <p:spPr bwMode="auto">
                <a:xfrm>
                  <a:off x="5620475"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81" name="Rectangle 580">
                  <a:extLst>
                    <a:ext uri="{FF2B5EF4-FFF2-40B4-BE49-F238E27FC236}">
                      <a16:creationId xmlns:a16="http://schemas.microsoft.com/office/drawing/2014/main" id="{8D605146-2743-EDB0-0359-C38D1695710C}"/>
                    </a:ext>
                  </a:extLst>
                </p:cNvPr>
                <p:cNvSpPr/>
                <p:nvPr/>
              </p:nvSpPr>
              <p:spPr bwMode="auto">
                <a:xfrm>
                  <a:off x="6476509" y="6989750"/>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571" name="Group 570">
                <a:extLst>
                  <a:ext uri="{FF2B5EF4-FFF2-40B4-BE49-F238E27FC236}">
                    <a16:creationId xmlns:a16="http://schemas.microsoft.com/office/drawing/2014/main" id="{1CBEE699-0CE8-346C-3D23-B0ACEC3B7F61}"/>
                  </a:ext>
                </a:extLst>
              </p:cNvPr>
              <p:cNvGrpSpPr/>
              <p:nvPr/>
            </p:nvGrpSpPr>
            <p:grpSpPr>
              <a:xfrm>
                <a:off x="7754504" y="6692141"/>
                <a:ext cx="3956827" cy="360000"/>
                <a:chOff x="3900625" y="6989750"/>
                <a:chExt cx="3956827" cy="360000"/>
              </a:xfrm>
            </p:grpSpPr>
            <p:sp>
              <p:nvSpPr>
                <p:cNvPr id="572" name="TextBox 571">
                  <a:extLst>
                    <a:ext uri="{FF2B5EF4-FFF2-40B4-BE49-F238E27FC236}">
                      <a16:creationId xmlns:a16="http://schemas.microsoft.com/office/drawing/2014/main" id="{AC5FF385-66ED-A7CB-2AF3-8384E900E464}"/>
                    </a:ext>
                  </a:extLst>
                </p:cNvPr>
                <p:cNvSpPr txBox="1"/>
                <p:nvPr/>
              </p:nvSpPr>
              <p:spPr>
                <a:xfrm>
                  <a:off x="6908484" y="7031251"/>
                  <a:ext cx="94896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NDVI</a:t>
                  </a:r>
                </a:p>
              </p:txBody>
            </p:sp>
            <p:sp>
              <p:nvSpPr>
                <p:cNvPr id="573" name="TextBox 572">
                  <a:extLst>
                    <a:ext uri="{FF2B5EF4-FFF2-40B4-BE49-F238E27FC236}">
                      <a16:creationId xmlns:a16="http://schemas.microsoft.com/office/drawing/2014/main" id="{A764A0CF-68E3-5729-6E9C-EC15110B04CA}"/>
                    </a:ext>
                  </a:extLst>
                </p:cNvPr>
                <p:cNvSpPr txBox="1"/>
                <p:nvPr/>
              </p:nvSpPr>
              <p:spPr>
                <a:xfrm>
                  <a:off x="6057745" y="7046640"/>
                  <a:ext cx="354655" cy="246221"/>
                </a:xfrm>
                <a:prstGeom prst="rect">
                  <a:avLst/>
                </a:prstGeom>
                <a:noFill/>
                <a:ln>
                  <a:noFill/>
                </a:ln>
              </p:spPr>
              <p:txBody>
                <a:bodyPr wrap="square" lIns="0" tIns="0" rIns="0" bIns="0" rtlCol="0">
                  <a:spAutoFit/>
                </a:bodyPr>
                <a:lstStyle/>
                <a:p>
                  <a:pPr algn="ctr"/>
                  <a:r>
                    <a:rPr lang="en-CH" sz="1600" dirty="0">
                      <a:latin typeface="IBM Plex Sans" panose="020B0503050203000203" pitchFamily="34" charset="0"/>
                      <a:cs typeface="Arial" panose="020B0604020202020204" pitchFamily="34" charset="0"/>
                    </a:rPr>
                    <a:t>…</a:t>
                  </a:r>
                </a:p>
              </p:txBody>
            </p:sp>
            <p:sp>
              <p:nvSpPr>
                <p:cNvPr id="574" name="Rectangle 573">
                  <a:extLst>
                    <a:ext uri="{FF2B5EF4-FFF2-40B4-BE49-F238E27FC236}">
                      <a16:creationId xmlns:a16="http://schemas.microsoft.com/office/drawing/2014/main" id="{317B7BC4-1554-35FE-502B-E5841F56F01F}"/>
                    </a:ext>
                  </a:extLst>
                </p:cNvPr>
                <p:cNvSpPr/>
                <p:nvPr/>
              </p:nvSpPr>
              <p:spPr bwMode="auto">
                <a:xfrm>
                  <a:off x="3900625"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575" name="Rectangle 574">
                  <a:extLst>
                    <a:ext uri="{FF2B5EF4-FFF2-40B4-BE49-F238E27FC236}">
                      <a16:creationId xmlns:a16="http://schemas.microsoft.com/office/drawing/2014/main" id="{7D2C6AE1-D0B9-A92D-9E0A-C2878EA1C9FC}"/>
                    </a:ext>
                  </a:extLst>
                </p:cNvPr>
                <p:cNvSpPr/>
                <p:nvPr/>
              </p:nvSpPr>
              <p:spPr bwMode="auto">
                <a:xfrm>
                  <a:off x="4332533"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56" name="Rectangle 255">
                  <a:extLst>
                    <a:ext uri="{FF2B5EF4-FFF2-40B4-BE49-F238E27FC236}">
                      <a16:creationId xmlns:a16="http://schemas.microsoft.com/office/drawing/2014/main" id="{46CA6E02-8A4E-7D35-3425-B73267F3AE12}"/>
                    </a:ext>
                  </a:extLst>
                </p:cNvPr>
                <p:cNvSpPr/>
                <p:nvPr/>
              </p:nvSpPr>
              <p:spPr bwMode="auto">
                <a:xfrm>
                  <a:off x="4764441"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57" name="Rectangle 256">
                  <a:extLst>
                    <a:ext uri="{FF2B5EF4-FFF2-40B4-BE49-F238E27FC236}">
                      <a16:creationId xmlns:a16="http://schemas.microsoft.com/office/drawing/2014/main" id="{FABB5F4C-1BE2-7C78-0C7A-10874575DB31}"/>
                    </a:ext>
                  </a:extLst>
                </p:cNvPr>
                <p:cNvSpPr/>
                <p:nvPr/>
              </p:nvSpPr>
              <p:spPr bwMode="auto">
                <a:xfrm>
                  <a:off x="5192458"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58" name="Rectangle 257">
                  <a:extLst>
                    <a:ext uri="{FF2B5EF4-FFF2-40B4-BE49-F238E27FC236}">
                      <a16:creationId xmlns:a16="http://schemas.microsoft.com/office/drawing/2014/main" id="{C65DBAF5-5BA4-601A-DC09-64099F7ACDCD}"/>
                    </a:ext>
                  </a:extLst>
                </p:cNvPr>
                <p:cNvSpPr/>
                <p:nvPr/>
              </p:nvSpPr>
              <p:spPr bwMode="auto">
                <a:xfrm>
                  <a:off x="5620475"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259" name="Rectangle 258">
                  <a:extLst>
                    <a:ext uri="{FF2B5EF4-FFF2-40B4-BE49-F238E27FC236}">
                      <a16:creationId xmlns:a16="http://schemas.microsoft.com/office/drawing/2014/main" id="{26A690C3-E724-9F79-099B-BF70F2A49719}"/>
                    </a:ext>
                  </a:extLst>
                </p:cNvPr>
                <p:cNvSpPr/>
                <p:nvPr/>
              </p:nvSpPr>
              <p:spPr bwMode="auto">
                <a:xfrm>
                  <a:off x="6476509" y="6989750"/>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sp>
          <p:nvSpPr>
            <p:cNvPr id="614" name="TextBox 613">
              <a:extLst>
                <a:ext uri="{FF2B5EF4-FFF2-40B4-BE49-F238E27FC236}">
                  <a16:creationId xmlns:a16="http://schemas.microsoft.com/office/drawing/2014/main" id="{98C08E5C-586E-F4C6-DA8E-E8048F71A2A8}"/>
                </a:ext>
              </a:extLst>
            </p:cNvPr>
            <p:cNvSpPr txBox="1"/>
            <p:nvPr/>
          </p:nvSpPr>
          <p:spPr>
            <a:xfrm>
              <a:off x="7482693" y="5314029"/>
              <a:ext cx="2928333"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Token-level input</a:t>
              </a:r>
            </a:p>
          </p:txBody>
        </p:sp>
        <p:cxnSp>
          <p:nvCxnSpPr>
            <p:cNvPr id="615" name="Straight Arrow Connector 614">
              <a:extLst>
                <a:ext uri="{FF2B5EF4-FFF2-40B4-BE49-F238E27FC236}">
                  <a16:creationId xmlns:a16="http://schemas.microsoft.com/office/drawing/2014/main" id="{99C854D1-0706-7AA0-1317-5857FAA70DCD}"/>
                </a:ext>
              </a:extLst>
            </p:cNvPr>
            <p:cNvCxnSpPr>
              <a:cxnSpLocks/>
            </p:cNvCxnSpPr>
            <p:nvPr/>
          </p:nvCxnSpPr>
          <p:spPr bwMode="auto">
            <a:xfrm>
              <a:off x="4691325" y="3479731"/>
              <a:ext cx="490775"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16" name="TextBox 615">
              <a:extLst>
                <a:ext uri="{FF2B5EF4-FFF2-40B4-BE49-F238E27FC236}">
                  <a16:creationId xmlns:a16="http://schemas.microsoft.com/office/drawing/2014/main" id="{A3060B11-5AC6-CD13-39DF-1B1D2E7F404B}"/>
                </a:ext>
              </a:extLst>
            </p:cNvPr>
            <p:cNvSpPr txBox="1"/>
            <p:nvPr/>
          </p:nvSpPr>
          <p:spPr>
            <a:xfrm>
              <a:off x="7482693" y="9091787"/>
              <a:ext cx="2928333"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Sequence input</a:t>
              </a:r>
            </a:p>
          </p:txBody>
        </p:sp>
        <p:cxnSp>
          <p:nvCxnSpPr>
            <p:cNvPr id="617" name="Straight Connector 616">
              <a:extLst>
                <a:ext uri="{FF2B5EF4-FFF2-40B4-BE49-F238E27FC236}">
                  <a16:creationId xmlns:a16="http://schemas.microsoft.com/office/drawing/2014/main" id="{D9CA1A78-BD73-DF4B-C307-D2F1FC7C0322}"/>
                </a:ext>
              </a:extLst>
            </p:cNvPr>
            <p:cNvCxnSpPr>
              <a:cxnSpLocks/>
            </p:cNvCxnSpPr>
            <p:nvPr/>
          </p:nvCxnSpPr>
          <p:spPr bwMode="auto">
            <a:xfrm>
              <a:off x="4423827" y="1382147"/>
              <a:ext cx="0" cy="7206915"/>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8" name="Straight Connector 617">
              <a:extLst>
                <a:ext uri="{FF2B5EF4-FFF2-40B4-BE49-F238E27FC236}">
                  <a16:creationId xmlns:a16="http://schemas.microsoft.com/office/drawing/2014/main" id="{E01CE931-A1C0-50D2-959C-FDD6D8DE7EEB}"/>
                </a:ext>
              </a:extLst>
            </p:cNvPr>
            <p:cNvCxnSpPr>
              <a:cxnSpLocks/>
            </p:cNvCxnSpPr>
            <p:nvPr/>
          </p:nvCxnSpPr>
          <p:spPr bwMode="auto">
            <a:xfrm>
              <a:off x="4694760" y="8752060"/>
              <a:ext cx="0" cy="2792233"/>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9" name="Straight Arrow Connector 618">
              <a:extLst>
                <a:ext uri="{FF2B5EF4-FFF2-40B4-BE49-F238E27FC236}">
                  <a16:creationId xmlns:a16="http://schemas.microsoft.com/office/drawing/2014/main" id="{F1FAD4A1-D604-EFC4-E414-3A2E1CDF262D}"/>
                </a:ext>
              </a:extLst>
            </p:cNvPr>
            <p:cNvCxnSpPr>
              <a:cxnSpLocks/>
            </p:cNvCxnSpPr>
            <p:nvPr/>
          </p:nvCxnSpPr>
          <p:spPr bwMode="auto">
            <a:xfrm>
              <a:off x="4423827" y="7178987"/>
              <a:ext cx="758273"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20" name="Straight Arrow Connector 619">
              <a:extLst>
                <a:ext uri="{FF2B5EF4-FFF2-40B4-BE49-F238E27FC236}">
                  <a16:creationId xmlns:a16="http://schemas.microsoft.com/office/drawing/2014/main" id="{0E503E73-7C54-CE62-BC49-44691970C2D5}"/>
                </a:ext>
              </a:extLst>
            </p:cNvPr>
            <p:cNvCxnSpPr>
              <a:cxnSpLocks/>
            </p:cNvCxnSpPr>
            <p:nvPr/>
          </p:nvCxnSpPr>
          <p:spPr bwMode="auto">
            <a:xfrm>
              <a:off x="4691325" y="10148176"/>
              <a:ext cx="490775"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21" name="Freeform 620">
              <a:extLst>
                <a:ext uri="{FF2B5EF4-FFF2-40B4-BE49-F238E27FC236}">
                  <a16:creationId xmlns:a16="http://schemas.microsoft.com/office/drawing/2014/main" id="{30EE2990-2168-0788-63E6-7E324EAC985E}"/>
                </a:ext>
              </a:extLst>
            </p:cNvPr>
            <p:cNvSpPr/>
            <p:nvPr/>
          </p:nvSpPr>
          <p:spPr bwMode="auto">
            <a:xfrm>
              <a:off x="11583873" y="3479719"/>
              <a:ext cx="1035826" cy="6918314"/>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7101293"/>
                <a:gd name="connsiteY0" fmla="*/ 0 h 1490869"/>
                <a:gd name="connsiteX1" fmla="*/ 1689652 w 7101293"/>
                <a:gd name="connsiteY1" fmla="*/ 0 h 1490869"/>
                <a:gd name="connsiteX2" fmla="*/ 1689652 w 7101293"/>
                <a:gd name="connsiteY2" fmla="*/ 1490869 h 1490869"/>
                <a:gd name="connsiteX3" fmla="*/ 7101293 w 7101293"/>
                <a:gd name="connsiteY3" fmla="*/ 1490869 h 1490869"/>
              </a:gdLst>
              <a:ahLst/>
              <a:cxnLst>
                <a:cxn ang="0">
                  <a:pos x="connsiteX0" y="connsiteY0"/>
                </a:cxn>
                <a:cxn ang="0">
                  <a:pos x="connsiteX1" y="connsiteY1"/>
                </a:cxn>
                <a:cxn ang="0">
                  <a:pos x="connsiteX2" y="connsiteY2"/>
                </a:cxn>
                <a:cxn ang="0">
                  <a:pos x="connsiteX3" y="connsiteY3"/>
                </a:cxn>
              </a:cxnLst>
              <a:rect l="l" t="t" r="r" b="b"/>
              <a:pathLst>
                <a:path w="7101293" h="1490869">
                  <a:moveTo>
                    <a:pt x="0" y="0"/>
                  </a:moveTo>
                  <a:lnTo>
                    <a:pt x="1689652" y="0"/>
                  </a:lnTo>
                  <a:lnTo>
                    <a:pt x="1689652" y="1490869"/>
                  </a:lnTo>
                  <a:lnTo>
                    <a:pt x="7101293" y="1490869"/>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22" name="Freeform 621">
              <a:extLst>
                <a:ext uri="{FF2B5EF4-FFF2-40B4-BE49-F238E27FC236}">
                  <a16:creationId xmlns:a16="http://schemas.microsoft.com/office/drawing/2014/main" id="{781FF5CF-E7DA-6087-1E51-AE912D3FEA81}"/>
                </a:ext>
              </a:extLst>
            </p:cNvPr>
            <p:cNvSpPr/>
            <p:nvPr/>
          </p:nvSpPr>
          <p:spPr bwMode="auto">
            <a:xfrm flipV="1">
              <a:off x="11582175" y="2743200"/>
              <a:ext cx="1070461" cy="736519"/>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7338739"/>
                <a:gd name="connsiteY0" fmla="*/ 0 h 1490869"/>
                <a:gd name="connsiteX1" fmla="*/ 1689652 w 7338739"/>
                <a:gd name="connsiteY1" fmla="*/ 0 h 1490869"/>
                <a:gd name="connsiteX2" fmla="*/ 1689652 w 7338739"/>
                <a:gd name="connsiteY2" fmla="*/ 1490869 h 1490869"/>
                <a:gd name="connsiteX3" fmla="*/ 7338739 w 7338739"/>
                <a:gd name="connsiteY3" fmla="*/ 1490869 h 1490869"/>
              </a:gdLst>
              <a:ahLst/>
              <a:cxnLst>
                <a:cxn ang="0">
                  <a:pos x="connsiteX0" y="connsiteY0"/>
                </a:cxn>
                <a:cxn ang="0">
                  <a:pos x="connsiteX1" y="connsiteY1"/>
                </a:cxn>
                <a:cxn ang="0">
                  <a:pos x="connsiteX2" y="connsiteY2"/>
                </a:cxn>
                <a:cxn ang="0">
                  <a:pos x="connsiteX3" y="connsiteY3"/>
                </a:cxn>
              </a:cxnLst>
              <a:rect l="l" t="t" r="r" b="b"/>
              <a:pathLst>
                <a:path w="7338739" h="1490869">
                  <a:moveTo>
                    <a:pt x="0" y="0"/>
                  </a:moveTo>
                  <a:lnTo>
                    <a:pt x="1689652" y="0"/>
                  </a:lnTo>
                  <a:lnTo>
                    <a:pt x="1689652" y="1490869"/>
                  </a:lnTo>
                  <a:lnTo>
                    <a:pt x="7338739" y="1490869"/>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23" name="Freeform 622">
              <a:extLst>
                <a:ext uri="{FF2B5EF4-FFF2-40B4-BE49-F238E27FC236}">
                  <a16:creationId xmlns:a16="http://schemas.microsoft.com/office/drawing/2014/main" id="{647635A4-0570-5621-E06E-3AF734A252BE}"/>
                </a:ext>
              </a:extLst>
            </p:cNvPr>
            <p:cNvSpPr/>
            <p:nvPr/>
          </p:nvSpPr>
          <p:spPr bwMode="auto">
            <a:xfrm>
              <a:off x="11583873" y="7145823"/>
              <a:ext cx="1035826" cy="3252210"/>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7101293"/>
                <a:gd name="connsiteY0" fmla="*/ 0 h 1490869"/>
                <a:gd name="connsiteX1" fmla="*/ 1689652 w 7101293"/>
                <a:gd name="connsiteY1" fmla="*/ 0 h 1490869"/>
                <a:gd name="connsiteX2" fmla="*/ 1689652 w 7101293"/>
                <a:gd name="connsiteY2" fmla="*/ 1490869 h 1490869"/>
                <a:gd name="connsiteX3" fmla="*/ 7101293 w 7101293"/>
                <a:gd name="connsiteY3" fmla="*/ 1490869 h 1490869"/>
              </a:gdLst>
              <a:ahLst/>
              <a:cxnLst>
                <a:cxn ang="0">
                  <a:pos x="connsiteX0" y="connsiteY0"/>
                </a:cxn>
                <a:cxn ang="0">
                  <a:pos x="connsiteX1" y="connsiteY1"/>
                </a:cxn>
                <a:cxn ang="0">
                  <a:pos x="connsiteX2" y="connsiteY2"/>
                </a:cxn>
                <a:cxn ang="0">
                  <a:pos x="connsiteX3" y="connsiteY3"/>
                </a:cxn>
              </a:cxnLst>
              <a:rect l="l" t="t" r="r" b="b"/>
              <a:pathLst>
                <a:path w="7101293" h="1490869">
                  <a:moveTo>
                    <a:pt x="0" y="0"/>
                  </a:moveTo>
                  <a:lnTo>
                    <a:pt x="1689652" y="0"/>
                  </a:lnTo>
                  <a:lnTo>
                    <a:pt x="1689652" y="1490869"/>
                  </a:lnTo>
                  <a:lnTo>
                    <a:pt x="7101293" y="1490869"/>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24" name="Freeform 623">
              <a:extLst>
                <a:ext uri="{FF2B5EF4-FFF2-40B4-BE49-F238E27FC236}">
                  <a16:creationId xmlns:a16="http://schemas.microsoft.com/office/drawing/2014/main" id="{8605EFBA-EB73-7495-9865-57C6EA4BE1E8}"/>
                </a:ext>
              </a:extLst>
            </p:cNvPr>
            <p:cNvSpPr/>
            <p:nvPr/>
          </p:nvSpPr>
          <p:spPr bwMode="auto">
            <a:xfrm>
              <a:off x="11583873" y="10147784"/>
              <a:ext cx="1035826" cy="250249"/>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7101293"/>
                <a:gd name="connsiteY0" fmla="*/ 0 h 1490869"/>
                <a:gd name="connsiteX1" fmla="*/ 1689652 w 7101293"/>
                <a:gd name="connsiteY1" fmla="*/ 0 h 1490869"/>
                <a:gd name="connsiteX2" fmla="*/ 1689652 w 7101293"/>
                <a:gd name="connsiteY2" fmla="*/ 1490869 h 1490869"/>
                <a:gd name="connsiteX3" fmla="*/ 7101293 w 7101293"/>
                <a:gd name="connsiteY3" fmla="*/ 1490869 h 1490869"/>
              </a:gdLst>
              <a:ahLst/>
              <a:cxnLst>
                <a:cxn ang="0">
                  <a:pos x="connsiteX0" y="connsiteY0"/>
                </a:cxn>
                <a:cxn ang="0">
                  <a:pos x="connsiteX1" y="connsiteY1"/>
                </a:cxn>
                <a:cxn ang="0">
                  <a:pos x="connsiteX2" y="connsiteY2"/>
                </a:cxn>
                <a:cxn ang="0">
                  <a:pos x="connsiteX3" y="connsiteY3"/>
                </a:cxn>
              </a:cxnLst>
              <a:rect l="l" t="t" r="r" b="b"/>
              <a:pathLst>
                <a:path w="7101293" h="1490869">
                  <a:moveTo>
                    <a:pt x="0" y="0"/>
                  </a:moveTo>
                  <a:lnTo>
                    <a:pt x="1689652" y="0"/>
                  </a:lnTo>
                  <a:lnTo>
                    <a:pt x="1689652" y="1490869"/>
                  </a:lnTo>
                  <a:lnTo>
                    <a:pt x="7101293" y="1490869"/>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25" name="TextBox 624">
              <a:extLst>
                <a:ext uri="{FF2B5EF4-FFF2-40B4-BE49-F238E27FC236}">
                  <a16:creationId xmlns:a16="http://schemas.microsoft.com/office/drawing/2014/main" id="{C663A887-76D9-9222-138B-E5A66F49C528}"/>
                </a:ext>
              </a:extLst>
            </p:cNvPr>
            <p:cNvSpPr txBox="1"/>
            <p:nvPr/>
          </p:nvSpPr>
          <p:spPr>
            <a:xfrm>
              <a:off x="639792" y="614308"/>
              <a:ext cx="3536317" cy="567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Modalities</a:t>
              </a:r>
            </a:p>
          </p:txBody>
        </p:sp>
        <p:sp>
          <p:nvSpPr>
            <p:cNvPr id="626" name="TextBox 625">
              <a:extLst>
                <a:ext uri="{FF2B5EF4-FFF2-40B4-BE49-F238E27FC236}">
                  <a16:creationId xmlns:a16="http://schemas.microsoft.com/office/drawing/2014/main" id="{73B89200-3C87-1B86-EDC5-F160AE23E11B}"/>
                </a:ext>
              </a:extLst>
            </p:cNvPr>
            <p:cNvSpPr txBox="1"/>
            <p:nvPr/>
          </p:nvSpPr>
          <p:spPr>
            <a:xfrm>
              <a:off x="5316006" y="614308"/>
              <a:ext cx="5967647" cy="567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Modality-wise Tokenization</a:t>
              </a:r>
            </a:p>
          </p:txBody>
        </p:sp>
        <p:sp>
          <p:nvSpPr>
            <p:cNvPr id="627" name="TextBox 626">
              <a:extLst>
                <a:ext uri="{FF2B5EF4-FFF2-40B4-BE49-F238E27FC236}">
                  <a16:creationId xmlns:a16="http://schemas.microsoft.com/office/drawing/2014/main" id="{F486D201-1F46-B1B3-5D41-D712320D94DA}"/>
                </a:ext>
              </a:extLst>
            </p:cNvPr>
            <p:cNvSpPr txBox="1"/>
            <p:nvPr/>
          </p:nvSpPr>
          <p:spPr>
            <a:xfrm>
              <a:off x="12795198" y="614308"/>
              <a:ext cx="3373585" cy="567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Correlation Learning</a:t>
              </a:r>
            </a:p>
          </p:txBody>
        </p:sp>
        <p:sp>
          <p:nvSpPr>
            <p:cNvPr id="628" name="TextBox 627">
              <a:extLst>
                <a:ext uri="{FF2B5EF4-FFF2-40B4-BE49-F238E27FC236}">
                  <a16:creationId xmlns:a16="http://schemas.microsoft.com/office/drawing/2014/main" id="{A8EF05A1-6E16-1C15-5FB5-0119592EE4DA}"/>
                </a:ext>
              </a:extLst>
            </p:cNvPr>
            <p:cNvSpPr txBox="1"/>
            <p:nvPr/>
          </p:nvSpPr>
          <p:spPr>
            <a:xfrm>
              <a:off x="17213728" y="614308"/>
              <a:ext cx="6557174" cy="5674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sz="2800" kern="0" dirty="0">
                  <a:solidFill>
                    <a:srgbClr val="000000"/>
                  </a:solidFill>
                  <a:ea typeface="+mj-ea"/>
                  <a:cs typeface="Arial" panose="020B0604020202020204" pitchFamily="34" charset="0"/>
                  <a:sym typeface="IBM Plex Sans Light"/>
                </a:rPr>
                <a:t>Downstream Applications</a:t>
              </a:r>
            </a:p>
          </p:txBody>
        </p:sp>
        <p:cxnSp>
          <p:nvCxnSpPr>
            <p:cNvPr id="629" name="Straight Connector 628">
              <a:extLst>
                <a:ext uri="{FF2B5EF4-FFF2-40B4-BE49-F238E27FC236}">
                  <a16:creationId xmlns:a16="http://schemas.microsoft.com/office/drawing/2014/main" id="{8458D3F3-D2F9-9AE1-00BE-35EE2CEF34D9}"/>
                </a:ext>
              </a:extLst>
            </p:cNvPr>
            <p:cNvCxnSpPr>
              <a:cxnSpLocks/>
            </p:cNvCxnSpPr>
            <p:nvPr/>
          </p:nvCxnSpPr>
          <p:spPr bwMode="auto">
            <a:xfrm flipH="1">
              <a:off x="5294286" y="1181794"/>
              <a:ext cx="6146483"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0" name="Straight Connector 629">
              <a:extLst>
                <a:ext uri="{FF2B5EF4-FFF2-40B4-BE49-F238E27FC236}">
                  <a16:creationId xmlns:a16="http://schemas.microsoft.com/office/drawing/2014/main" id="{0A2B7179-BA5E-4959-B054-163C3070C059}"/>
                </a:ext>
              </a:extLst>
            </p:cNvPr>
            <p:cNvCxnSpPr>
              <a:cxnSpLocks/>
            </p:cNvCxnSpPr>
            <p:nvPr/>
          </p:nvCxnSpPr>
          <p:spPr bwMode="auto">
            <a:xfrm flipH="1">
              <a:off x="12470772" y="1181794"/>
              <a:ext cx="4014608"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1" name="Straight Connector 630">
              <a:extLst>
                <a:ext uri="{FF2B5EF4-FFF2-40B4-BE49-F238E27FC236}">
                  <a16:creationId xmlns:a16="http://schemas.microsoft.com/office/drawing/2014/main" id="{F8C408FE-83E3-9B23-5AB7-07B2CBF5F5C2}"/>
                </a:ext>
              </a:extLst>
            </p:cNvPr>
            <p:cNvCxnSpPr>
              <a:cxnSpLocks/>
            </p:cNvCxnSpPr>
            <p:nvPr/>
          </p:nvCxnSpPr>
          <p:spPr bwMode="auto">
            <a:xfrm flipH="1">
              <a:off x="17166062" y="1181794"/>
              <a:ext cx="6604840"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32" name="TextBox 631">
              <a:extLst>
                <a:ext uri="{FF2B5EF4-FFF2-40B4-BE49-F238E27FC236}">
                  <a16:creationId xmlns:a16="http://schemas.microsoft.com/office/drawing/2014/main" id="{CEA4379A-2381-5877-FC5D-B52AFBD89FC6}"/>
                </a:ext>
              </a:extLst>
            </p:cNvPr>
            <p:cNvSpPr txBox="1"/>
            <p:nvPr/>
          </p:nvSpPr>
          <p:spPr>
            <a:xfrm>
              <a:off x="17471601" y="3920207"/>
              <a:ext cx="5989581"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b">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Generate data based on </a:t>
              </a:r>
              <a:br>
                <a:rPr lang="en-CH" sz="2800" i="1" kern="0" dirty="0">
                  <a:solidFill>
                    <a:srgbClr val="000000"/>
                  </a:solidFill>
                  <a:ea typeface="+mj-ea"/>
                  <a:cs typeface="Arial" panose="020B0604020202020204" pitchFamily="34" charset="0"/>
                  <a:sym typeface="IBM Plex Sans Light"/>
                </a:rPr>
              </a:br>
              <a:r>
                <a:rPr lang="en-CH" sz="2800" i="1" kern="0" dirty="0">
                  <a:solidFill>
                    <a:srgbClr val="000000"/>
                  </a:solidFill>
                  <a:ea typeface="+mj-ea"/>
                  <a:cs typeface="Arial" panose="020B0604020202020204" pitchFamily="34" charset="0"/>
                  <a:sym typeface="IBM Plex Sans Light"/>
                </a:rPr>
                <a:t>learned correlations</a:t>
              </a:r>
            </a:p>
          </p:txBody>
        </p:sp>
        <p:sp>
          <p:nvSpPr>
            <p:cNvPr id="633" name="Rectangle 632">
              <a:extLst>
                <a:ext uri="{FF2B5EF4-FFF2-40B4-BE49-F238E27FC236}">
                  <a16:creationId xmlns:a16="http://schemas.microsoft.com/office/drawing/2014/main" id="{735D28FE-1818-292C-3FD0-00B0451472A5}"/>
                </a:ext>
              </a:extLst>
            </p:cNvPr>
            <p:cNvSpPr/>
            <p:nvPr/>
          </p:nvSpPr>
          <p:spPr bwMode="auto">
            <a:xfrm>
              <a:off x="17184459" y="1382146"/>
              <a:ext cx="6557167" cy="3117264"/>
            </a:xfrm>
            <a:prstGeom prst="rect">
              <a:avLst/>
            </a:prstGeom>
            <a:noFill/>
            <a:ln w="28575">
              <a:solidFill>
                <a:schemeClr val="bg2">
                  <a:lumMod val="9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634" name="Rectangle 633">
              <a:extLst>
                <a:ext uri="{FF2B5EF4-FFF2-40B4-BE49-F238E27FC236}">
                  <a16:creationId xmlns:a16="http://schemas.microsoft.com/office/drawing/2014/main" id="{A307E36C-DC59-AAA0-97CD-068CA4611EF4}"/>
                </a:ext>
              </a:extLst>
            </p:cNvPr>
            <p:cNvSpPr/>
            <p:nvPr/>
          </p:nvSpPr>
          <p:spPr bwMode="auto">
            <a:xfrm>
              <a:off x="17184463" y="1389374"/>
              <a:ext cx="6557180" cy="676417"/>
            </a:xfrm>
            <a:prstGeom prst="rect">
              <a:avLst/>
            </a:prstGeom>
            <a:solidFill>
              <a:schemeClr val="bg2">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tx1"/>
                  </a:solidFill>
                  <a:effectLst/>
                  <a:cs typeface="Arial" panose="020B0604020202020204" pitchFamily="34" charset="0"/>
                </a:rPr>
                <a:t>Multimodal Generation</a:t>
              </a:r>
            </a:p>
          </p:txBody>
        </p:sp>
        <p:cxnSp>
          <p:nvCxnSpPr>
            <p:cNvPr id="635" name="Straight Connector 634">
              <a:extLst>
                <a:ext uri="{FF2B5EF4-FFF2-40B4-BE49-F238E27FC236}">
                  <a16:creationId xmlns:a16="http://schemas.microsoft.com/office/drawing/2014/main" id="{4611B9F5-CB37-EC6A-8F14-958D5A7C2B7D}"/>
                </a:ext>
              </a:extLst>
            </p:cNvPr>
            <p:cNvCxnSpPr>
              <a:cxnSpLocks/>
            </p:cNvCxnSpPr>
            <p:nvPr/>
          </p:nvCxnSpPr>
          <p:spPr bwMode="auto">
            <a:xfrm flipH="1">
              <a:off x="434716" y="1181794"/>
              <a:ext cx="4014608"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36" name="Freeform 635">
              <a:extLst>
                <a:ext uri="{FF2B5EF4-FFF2-40B4-BE49-F238E27FC236}">
                  <a16:creationId xmlns:a16="http://schemas.microsoft.com/office/drawing/2014/main" id="{A7EBD421-3D77-AAFB-EC5D-539F600B128D}"/>
                </a:ext>
              </a:extLst>
            </p:cNvPr>
            <p:cNvSpPr/>
            <p:nvPr/>
          </p:nvSpPr>
          <p:spPr bwMode="auto">
            <a:xfrm>
              <a:off x="12368893" y="5006960"/>
              <a:ext cx="2117688" cy="2506134"/>
            </a:xfrm>
            <a:custGeom>
              <a:avLst/>
              <a:gdLst>
                <a:gd name="connsiteX0" fmla="*/ 1981200 w 1981200"/>
                <a:gd name="connsiteY0" fmla="*/ 2506134 h 2506134"/>
                <a:gd name="connsiteX1" fmla="*/ 1981200 w 1981200"/>
                <a:gd name="connsiteY1" fmla="*/ 2319867 h 2506134"/>
                <a:gd name="connsiteX2" fmla="*/ 0 w 1981200"/>
                <a:gd name="connsiteY2" fmla="*/ 2319867 h 2506134"/>
                <a:gd name="connsiteX3" fmla="*/ 0 w 1981200"/>
                <a:gd name="connsiteY3" fmla="*/ 0 h 2506134"/>
                <a:gd name="connsiteX4" fmla="*/ 160867 w 1981200"/>
                <a:gd name="connsiteY4" fmla="*/ 0 h 2506134"/>
                <a:gd name="connsiteX0" fmla="*/ 1981200 w 1981200"/>
                <a:gd name="connsiteY0" fmla="*/ 2506134 h 2506134"/>
                <a:gd name="connsiteX1" fmla="*/ 1981200 w 1981200"/>
                <a:gd name="connsiteY1" fmla="*/ 2319867 h 2506134"/>
                <a:gd name="connsiteX2" fmla="*/ 0 w 1981200"/>
                <a:gd name="connsiteY2" fmla="*/ 2319867 h 2506134"/>
                <a:gd name="connsiteX3" fmla="*/ 0 w 1981200"/>
                <a:gd name="connsiteY3" fmla="*/ 0 h 2506134"/>
                <a:gd name="connsiteX4" fmla="*/ 195865 w 1981200"/>
                <a:gd name="connsiteY4" fmla="*/ 0 h 2506134"/>
                <a:gd name="connsiteX0" fmla="*/ 1981200 w 1981200"/>
                <a:gd name="connsiteY0" fmla="*/ 2506134 h 2506134"/>
                <a:gd name="connsiteX1" fmla="*/ 1981200 w 1981200"/>
                <a:gd name="connsiteY1" fmla="*/ 2319867 h 2506134"/>
                <a:gd name="connsiteX2" fmla="*/ 0 w 1981200"/>
                <a:gd name="connsiteY2" fmla="*/ 2319867 h 2506134"/>
                <a:gd name="connsiteX3" fmla="*/ 0 w 1981200"/>
                <a:gd name="connsiteY3" fmla="*/ 0 h 2506134"/>
                <a:gd name="connsiteX4" fmla="*/ 289034 w 1981200"/>
                <a:gd name="connsiteY4" fmla="*/ 0 h 250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506134">
                  <a:moveTo>
                    <a:pt x="1981200" y="2506134"/>
                  </a:moveTo>
                  <a:lnTo>
                    <a:pt x="1981200" y="2319867"/>
                  </a:lnTo>
                  <a:lnTo>
                    <a:pt x="0" y="2319867"/>
                  </a:lnTo>
                  <a:lnTo>
                    <a:pt x="0" y="0"/>
                  </a:lnTo>
                  <a:lnTo>
                    <a:pt x="289034" y="0"/>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a:latin typeface="IBM Plex Sans" panose="020B0503050203000203" pitchFamily="34" charset="0"/>
              </a:endParaRPr>
            </a:p>
          </p:txBody>
        </p:sp>
        <p:sp>
          <p:nvSpPr>
            <p:cNvPr id="637" name="Rectangle 636">
              <a:extLst>
                <a:ext uri="{FF2B5EF4-FFF2-40B4-BE49-F238E27FC236}">
                  <a16:creationId xmlns:a16="http://schemas.microsoft.com/office/drawing/2014/main" id="{E685CE03-70F0-00A7-E07B-CD9A97B5D9F8}"/>
                </a:ext>
              </a:extLst>
            </p:cNvPr>
            <p:cNvSpPr/>
            <p:nvPr/>
          </p:nvSpPr>
          <p:spPr bwMode="auto">
            <a:xfrm>
              <a:off x="12795108" y="4245356"/>
              <a:ext cx="3373585" cy="1498265"/>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cs typeface="Arial" panose="020B0604020202020204" pitchFamily="34" charset="0"/>
                </a:rPr>
                <a:t>TerraMind </a:t>
              </a:r>
              <a:br>
                <a:rPr kumimoji="0" lang="en-CH" sz="2800" b="0" i="0" u="none" strike="noStrike" cap="none" normalizeH="0" baseline="0" dirty="0">
                  <a:ln>
                    <a:noFill/>
                  </a:ln>
                  <a:solidFill>
                    <a:schemeClr val="bg1"/>
                  </a:solidFill>
                  <a:effectLst/>
                  <a:cs typeface="Arial" panose="020B0604020202020204" pitchFamily="34" charset="0"/>
                </a:rPr>
              </a:br>
              <a:r>
                <a:rPr kumimoji="0" lang="en-CH" sz="2800" b="0" i="0" u="none" strike="noStrike" cap="none" normalizeH="0" baseline="0" dirty="0">
                  <a:ln>
                    <a:noFill/>
                  </a:ln>
                  <a:solidFill>
                    <a:schemeClr val="bg1"/>
                  </a:solidFill>
                  <a:effectLst/>
                  <a:cs typeface="Arial" panose="020B0604020202020204" pitchFamily="34" charset="0"/>
                </a:rPr>
                <a:t>Decoder</a:t>
              </a:r>
            </a:p>
          </p:txBody>
        </p:sp>
        <p:grpSp>
          <p:nvGrpSpPr>
            <p:cNvPr id="638" name="Group 637">
              <a:extLst>
                <a:ext uri="{FF2B5EF4-FFF2-40B4-BE49-F238E27FC236}">
                  <a16:creationId xmlns:a16="http://schemas.microsoft.com/office/drawing/2014/main" id="{BE2FD30D-1DBF-8646-CB4A-D27D4B50ED62}"/>
                </a:ext>
              </a:extLst>
            </p:cNvPr>
            <p:cNvGrpSpPr/>
            <p:nvPr/>
          </p:nvGrpSpPr>
          <p:grpSpPr>
            <a:xfrm>
              <a:off x="12795109" y="6111250"/>
              <a:ext cx="3373629" cy="360000"/>
              <a:chOff x="13330931" y="8776329"/>
              <a:chExt cx="3373629" cy="360000"/>
            </a:xfrm>
          </p:grpSpPr>
          <p:sp>
            <p:nvSpPr>
              <p:cNvPr id="639" name="Rectangle 638">
                <a:extLst>
                  <a:ext uri="{FF2B5EF4-FFF2-40B4-BE49-F238E27FC236}">
                    <a16:creationId xmlns:a16="http://schemas.microsoft.com/office/drawing/2014/main" id="{6BEC5CCA-8A67-5617-6E34-1B80D3D1D070}"/>
                  </a:ext>
                </a:extLst>
              </p:cNvPr>
              <p:cNvSpPr/>
              <p:nvPr/>
            </p:nvSpPr>
            <p:spPr bwMode="auto">
              <a:xfrm>
                <a:off x="13330931" y="8776329"/>
                <a:ext cx="360000" cy="360000"/>
              </a:xfrm>
              <a:prstGeom prst="rect">
                <a:avLst/>
              </a:prstGeom>
              <a:solidFill>
                <a:srgbClr val="EDF5FF"/>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40" name="Rectangle 639">
                <a:extLst>
                  <a:ext uri="{FF2B5EF4-FFF2-40B4-BE49-F238E27FC236}">
                    <a16:creationId xmlns:a16="http://schemas.microsoft.com/office/drawing/2014/main" id="{36E8F7C9-8F10-466D-CA2A-9C53609B86D5}"/>
                  </a:ext>
                </a:extLst>
              </p:cNvPr>
              <p:cNvSpPr/>
              <p:nvPr/>
            </p:nvSpPr>
            <p:spPr bwMode="auto">
              <a:xfrm>
                <a:off x="13761449" y="8776329"/>
                <a:ext cx="360000" cy="360000"/>
              </a:xfrm>
              <a:prstGeom prst="rect">
                <a:avLst/>
              </a:prstGeom>
              <a:solidFill>
                <a:srgbClr val="EDF5FF"/>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41" name="Rectangle 640">
                <a:extLst>
                  <a:ext uri="{FF2B5EF4-FFF2-40B4-BE49-F238E27FC236}">
                    <a16:creationId xmlns:a16="http://schemas.microsoft.com/office/drawing/2014/main" id="{F7486E84-5130-6897-C0A2-F743E2F58DDC}"/>
                  </a:ext>
                </a:extLst>
              </p:cNvPr>
              <p:cNvSpPr/>
              <p:nvPr/>
            </p:nvSpPr>
            <p:spPr bwMode="auto">
              <a:xfrm>
                <a:off x="14191967" y="8776329"/>
                <a:ext cx="360000" cy="360000"/>
              </a:xfrm>
              <a:prstGeom prst="rect">
                <a:avLst/>
              </a:prstGeom>
              <a:solidFill>
                <a:srgbClr val="EDF5FF"/>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42" name="Rectangle 641">
                <a:extLst>
                  <a:ext uri="{FF2B5EF4-FFF2-40B4-BE49-F238E27FC236}">
                    <a16:creationId xmlns:a16="http://schemas.microsoft.com/office/drawing/2014/main" id="{AEA7AAEE-AC31-9055-DB3D-CE152FD1D73B}"/>
                  </a:ext>
                </a:extLst>
              </p:cNvPr>
              <p:cNvSpPr/>
              <p:nvPr/>
            </p:nvSpPr>
            <p:spPr bwMode="auto">
              <a:xfrm>
                <a:off x="14622485" y="8776329"/>
                <a:ext cx="360000" cy="360000"/>
              </a:xfrm>
              <a:prstGeom prst="rect">
                <a:avLst/>
              </a:prstGeom>
              <a:solidFill>
                <a:srgbClr val="E5F6FF"/>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43" name="Rectangle 642">
                <a:extLst>
                  <a:ext uri="{FF2B5EF4-FFF2-40B4-BE49-F238E27FC236}">
                    <a16:creationId xmlns:a16="http://schemas.microsoft.com/office/drawing/2014/main" id="{140DB169-C23C-D525-389A-311B7741453C}"/>
                  </a:ext>
                </a:extLst>
              </p:cNvPr>
              <p:cNvSpPr/>
              <p:nvPr/>
            </p:nvSpPr>
            <p:spPr bwMode="auto">
              <a:xfrm>
                <a:off x="15053003" y="8776329"/>
                <a:ext cx="360000" cy="360000"/>
              </a:xfrm>
              <a:prstGeom prst="rect">
                <a:avLst/>
              </a:prstGeom>
              <a:solidFill>
                <a:srgbClr val="E5F6FF"/>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44" name="Rectangle 643">
                <a:extLst>
                  <a:ext uri="{FF2B5EF4-FFF2-40B4-BE49-F238E27FC236}">
                    <a16:creationId xmlns:a16="http://schemas.microsoft.com/office/drawing/2014/main" id="{C7F3424D-9BF5-8BCA-6F61-C5D7F6DAC28A}"/>
                  </a:ext>
                </a:extLst>
              </p:cNvPr>
              <p:cNvSpPr/>
              <p:nvPr/>
            </p:nvSpPr>
            <p:spPr bwMode="auto">
              <a:xfrm>
                <a:off x="15914039" y="8776329"/>
                <a:ext cx="360000" cy="360000"/>
              </a:xfrm>
              <a:prstGeom prst="rect">
                <a:avLst/>
              </a:prstGeom>
              <a:solidFill>
                <a:srgbClr val="D9FBFB"/>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45" name="Rectangle 644">
                <a:extLst>
                  <a:ext uri="{FF2B5EF4-FFF2-40B4-BE49-F238E27FC236}">
                    <a16:creationId xmlns:a16="http://schemas.microsoft.com/office/drawing/2014/main" id="{689FFF18-4F76-4808-9069-823F4CCB8EDF}"/>
                  </a:ext>
                </a:extLst>
              </p:cNvPr>
              <p:cNvSpPr/>
              <p:nvPr/>
            </p:nvSpPr>
            <p:spPr bwMode="auto">
              <a:xfrm>
                <a:off x="15483521" y="8776329"/>
                <a:ext cx="360000" cy="360000"/>
              </a:xfrm>
              <a:prstGeom prst="rect">
                <a:avLst/>
              </a:prstGeom>
              <a:solidFill>
                <a:srgbClr val="E5F6FF"/>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46" name="Rectangle 645">
                <a:extLst>
                  <a:ext uri="{FF2B5EF4-FFF2-40B4-BE49-F238E27FC236}">
                    <a16:creationId xmlns:a16="http://schemas.microsoft.com/office/drawing/2014/main" id="{AE977C6C-7300-718A-D810-053CBFF49612}"/>
                  </a:ext>
                </a:extLst>
              </p:cNvPr>
              <p:cNvSpPr/>
              <p:nvPr/>
            </p:nvSpPr>
            <p:spPr bwMode="auto">
              <a:xfrm>
                <a:off x="16344560" y="8776329"/>
                <a:ext cx="360000" cy="360000"/>
              </a:xfrm>
              <a:prstGeom prst="rect">
                <a:avLst/>
              </a:prstGeom>
              <a:solidFill>
                <a:srgbClr val="D9FBFB"/>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647" name="Group 646">
              <a:extLst>
                <a:ext uri="{FF2B5EF4-FFF2-40B4-BE49-F238E27FC236}">
                  <a16:creationId xmlns:a16="http://schemas.microsoft.com/office/drawing/2014/main" id="{5F7B2542-AED0-7D4F-1AEE-77C800A14040}"/>
                </a:ext>
              </a:extLst>
            </p:cNvPr>
            <p:cNvGrpSpPr/>
            <p:nvPr/>
          </p:nvGrpSpPr>
          <p:grpSpPr>
            <a:xfrm>
              <a:off x="12975109" y="5836363"/>
              <a:ext cx="3013629" cy="182144"/>
              <a:chOff x="13510931" y="8504656"/>
              <a:chExt cx="3013629" cy="182144"/>
            </a:xfrm>
          </p:grpSpPr>
          <p:cxnSp>
            <p:nvCxnSpPr>
              <p:cNvPr id="648" name="Straight Arrow Connector 647">
                <a:extLst>
                  <a:ext uri="{FF2B5EF4-FFF2-40B4-BE49-F238E27FC236}">
                    <a16:creationId xmlns:a16="http://schemas.microsoft.com/office/drawing/2014/main" id="{50C13BE5-AA74-DB7D-2A5A-1C3FEDF5A761}"/>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49" name="Straight Arrow Connector 648">
                <a:extLst>
                  <a:ext uri="{FF2B5EF4-FFF2-40B4-BE49-F238E27FC236}">
                    <a16:creationId xmlns:a16="http://schemas.microsoft.com/office/drawing/2014/main" id="{F52F278D-697D-584C-B75C-304F5ADB7A52}"/>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50" name="Straight Arrow Connector 649">
                <a:extLst>
                  <a:ext uri="{FF2B5EF4-FFF2-40B4-BE49-F238E27FC236}">
                    <a16:creationId xmlns:a16="http://schemas.microsoft.com/office/drawing/2014/main" id="{C75F95A5-1260-3ED8-8626-9204A72E39DE}"/>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51" name="Straight Arrow Connector 650">
                <a:extLst>
                  <a:ext uri="{FF2B5EF4-FFF2-40B4-BE49-F238E27FC236}">
                    <a16:creationId xmlns:a16="http://schemas.microsoft.com/office/drawing/2014/main" id="{BED910E2-0FB4-C371-B191-5D3F0A5AECAD}"/>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52" name="Straight Arrow Connector 651">
                <a:extLst>
                  <a:ext uri="{FF2B5EF4-FFF2-40B4-BE49-F238E27FC236}">
                    <a16:creationId xmlns:a16="http://schemas.microsoft.com/office/drawing/2014/main" id="{0DC18F9E-2AE7-865C-CA24-F501ACE51021}"/>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53" name="Straight Arrow Connector 652">
                <a:extLst>
                  <a:ext uri="{FF2B5EF4-FFF2-40B4-BE49-F238E27FC236}">
                    <a16:creationId xmlns:a16="http://schemas.microsoft.com/office/drawing/2014/main" id="{212DB94D-89A5-105C-B80A-1CFED8B1DEB5}"/>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54" name="Straight Arrow Connector 653">
                <a:extLst>
                  <a:ext uri="{FF2B5EF4-FFF2-40B4-BE49-F238E27FC236}">
                    <a16:creationId xmlns:a16="http://schemas.microsoft.com/office/drawing/2014/main" id="{50743F72-EACD-CD49-8D2D-AAFA5619EAAD}"/>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55" name="Straight Arrow Connector 654">
                <a:extLst>
                  <a:ext uri="{FF2B5EF4-FFF2-40B4-BE49-F238E27FC236}">
                    <a16:creationId xmlns:a16="http://schemas.microsoft.com/office/drawing/2014/main" id="{0874988A-9DD9-4CCA-4240-4DCD6EFF08A6}"/>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656" name="Group 655">
              <a:extLst>
                <a:ext uri="{FF2B5EF4-FFF2-40B4-BE49-F238E27FC236}">
                  <a16:creationId xmlns:a16="http://schemas.microsoft.com/office/drawing/2014/main" id="{9162729B-D7BB-C939-2B98-3D376BC27E62}"/>
                </a:ext>
              </a:extLst>
            </p:cNvPr>
            <p:cNvGrpSpPr/>
            <p:nvPr/>
          </p:nvGrpSpPr>
          <p:grpSpPr>
            <a:xfrm>
              <a:off x="12795109" y="3517727"/>
              <a:ext cx="3373629" cy="360000"/>
              <a:chOff x="13330931" y="8776329"/>
              <a:chExt cx="3373629" cy="360000"/>
            </a:xfrm>
          </p:grpSpPr>
          <p:sp>
            <p:nvSpPr>
              <p:cNvPr id="657" name="Rectangle 656">
                <a:extLst>
                  <a:ext uri="{FF2B5EF4-FFF2-40B4-BE49-F238E27FC236}">
                    <a16:creationId xmlns:a16="http://schemas.microsoft.com/office/drawing/2014/main" id="{30669D9A-D207-3036-EBE5-F5F13D5BC81C}"/>
                  </a:ext>
                </a:extLst>
              </p:cNvPr>
              <p:cNvSpPr/>
              <p:nvPr/>
            </p:nvSpPr>
            <p:spPr bwMode="auto">
              <a:xfrm>
                <a:off x="13330931"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58" name="Rectangle 657">
                <a:extLst>
                  <a:ext uri="{FF2B5EF4-FFF2-40B4-BE49-F238E27FC236}">
                    <a16:creationId xmlns:a16="http://schemas.microsoft.com/office/drawing/2014/main" id="{5D6CE794-4F73-F7BB-B8DA-E833FE1FABBC}"/>
                  </a:ext>
                </a:extLst>
              </p:cNvPr>
              <p:cNvSpPr/>
              <p:nvPr/>
            </p:nvSpPr>
            <p:spPr bwMode="auto">
              <a:xfrm>
                <a:off x="13761449"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59" name="Rectangle 658">
                <a:extLst>
                  <a:ext uri="{FF2B5EF4-FFF2-40B4-BE49-F238E27FC236}">
                    <a16:creationId xmlns:a16="http://schemas.microsoft.com/office/drawing/2014/main" id="{576645F7-40B4-ADB2-D8D0-D7AEA73327A0}"/>
                  </a:ext>
                </a:extLst>
              </p:cNvPr>
              <p:cNvSpPr/>
              <p:nvPr/>
            </p:nvSpPr>
            <p:spPr bwMode="auto">
              <a:xfrm>
                <a:off x="14191967"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60" name="Rectangle 659">
                <a:extLst>
                  <a:ext uri="{FF2B5EF4-FFF2-40B4-BE49-F238E27FC236}">
                    <a16:creationId xmlns:a16="http://schemas.microsoft.com/office/drawing/2014/main" id="{2A85E059-868F-AC7E-889E-D9B66E5DE8BF}"/>
                  </a:ext>
                </a:extLst>
              </p:cNvPr>
              <p:cNvSpPr/>
              <p:nvPr/>
            </p:nvSpPr>
            <p:spPr bwMode="auto">
              <a:xfrm>
                <a:off x="14622485" y="8776329"/>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61" name="Rectangle 660">
                <a:extLst>
                  <a:ext uri="{FF2B5EF4-FFF2-40B4-BE49-F238E27FC236}">
                    <a16:creationId xmlns:a16="http://schemas.microsoft.com/office/drawing/2014/main" id="{2AFE0F9D-5A1D-0E9C-15A0-92D098EC6A71}"/>
                  </a:ext>
                </a:extLst>
              </p:cNvPr>
              <p:cNvSpPr/>
              <p:nvPr/>
            </p:nvSpPr>
            <p:spPr bwMode="auto">
              <a:xfrm>
                <a:off x="15053003" y="8776329"/>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62" name="Rectangle 661">
                <a:extLst>
                  <a:ext uri="{FF2B5EF4-FFF2-40B4-BE49-F238E27FC236}">
                    <a16:creationId xmlns:a16="http://schemas.microsoft.com/office/drawing/2014/main" id="{A5671203-502E-627E-E38A-0F26E10AFEBC}"/>
                  </a:ext>
                </a:extLst>
              </p:cNvPr>
              <p:cNvSpPr/>
              <p:nvPr/>
            </p:nvSpPr>
            <p:spPr bwMode="auto">
              <a:xfrm>
                <a:off x="15914039" y="8776329"/>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63" name="Rectangle 662">
                <a:extLst>
                  <a:ext uri="{FF2B5EF4-FFF2-40B4-BE49-F238E27FC236}">
                    <a16:creationId xmlns:a16="http://schemas.microsoft.com/office/drawing/2014/main" id="{03781257-7C73-F40A-16B7-4BA03B448134}"/>
                  </a:ext>
                </a:extLst>
              </p:cNvPr>
              <p:cNvSpPr/>
              <p:nvPr/>
            </p:nvSpPr>
            <p:spPr bwMode="auto">
              <a:xfrm>
                <a:off x="15483521" y="8776329"/>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64" name="Rectangle 663">
                <a:extLst>
                  <a:ext uri="{FF2B5EF4-FFF2-40B4-BE49-F238E27FC236}">
                    <a16:creationId xmlns:a16="http://schemas.microsoft.com/office/drawing/2014/main" id="{17720E56-C732-C887-9920-509D2560617B}"/>
                  </a:ext>
                </a:extLst>
              </p:cNvPr>
              <p:cNvSpPr/>
              <p:nvPr/>
            </p:nvSpPr>
            <p:spPr bwMode="auto">
              <a:xfrm>
                <a:off x="16344560" y="8776329"/>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665" name="Group 664">
              <a:extLst>
                <a:ext uri="{FF2B5EF4-FFF2-40B4-BE49-F238E27FC236}">
                  <a16:creationId xmlns:a16="http://schemas.microsoft.com/office/drawing/2014/main" id="{C0BB038A-8F71-DCA7-206D-716FC7C170A1}"/>
                </a:ext>
              </a:extLst>
            </p:cNvPr>
            <p:cNvGrpSpPr/>
            <p:nvPr/>
          </p:nvGrpSpPr>
          <p:grpSpPr>
            <a:xfrm>
              <a:off x="12975109" y="3970470"/>
              <a:ext cx="3013629" cy="182144"/>
              <a:chOff x="13510931" y="8504656"/>
              <a:chExt cx="3013629" cy="182144"/>
            </a:xfrm>
          </p:grpSpPr>
          <p:cxnSp>
            <p:nvCxnSpPr>
              <p:cNvPr id="666" name="Straight Arrow Connector 665">
                <a:extLst>
                  <a:ext uri="{FF2B5EF4-FFF2-40B4-BE49-F238E27FC236}">
                    <a16:creationId xmlns:a16="http://schemas.microsoft.com/office/drawing/2014/main" id="{E49FA534-FE31-7A60-4191-A33D6520A2B1}"/>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7" name="Straight Arrow Connector 666">
                <a:extLst>
                  <a:ext uri="{FF2B5EF4-FFF2-40B4-BE49-F238E27FC236}">
                    <a16:creationId xmlns:a16="http://schemas.microsoft.com/office/drawing/2014/main" id="{4C322DA3-3700-EEE6-E82C-1F05AB9DBF65}"/>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8" name="Straight Arrow Connector 667">
                <a:extLst>
                  <a:ext uri="{FF2B5EF4-FFF2-40B4-BE49-F238E27FC236}">
                    <a16:creationId xmlns:a16="http://schemas.microsoft.com/office/drawing/2014/main" id="{5199ACA7-59F0-6B33-5EA8-CA8B48AA3003}"/>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9" name="Straight Arrow Connector 668">
                <a:extLst>
                  <a:ext uri="{FF2B5EF4-FFF2-40B4-BE49-F238E27FC236}">
                    <a16:creationId xmlns:a16="http://schemas.microsoft.com/office/drawing/2014/main" id="{B69C513B-D274-7F5C-2918-170982E5099C}"/>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70" name="Straight Arrow Connector 669">
                <a:extLst>
                  <a:ext uri="{FF2B5EF4-FFF2-40B4-BE49-F238E27FC236}">
                    <a16:creationId xmlns:a16="http://schemas.microsoft.com/office/drawing/2014/main" id="{D1B2496D-9927-372E-7D8F-C3EA2ED1DF36}"/>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71" name="Straight Arrow Connector 670">
                <a:extLst>
                  <a:ext uri="{FF2B5EF4-FFF2-40B4-BE49-F238E27FC236}">
                    <a16:creationId xmlns:a16="http://schemas.microsoft.com/office/drawing/2014/main" id="{6462FA51-7A10-EE57-8199-B56D5817EA38}"/>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72" name="Straight Arrow Connector 671">
                <a:extLst>
                  <a:ext uri="{FF2B5EF4-FFF2-40B4-BE49-F238E27FC236}">
                    <a16:creationId xmlns:a16="http://schemas.microsoft.com/office/drawing/2014/main" id="{A24F89DE-6BC4-F8A6-D27C-2B09F7E9DC5F}"/>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73" name="Straight Arrow Connector 672">
                <a:extLst>
                  <a:ext uri="{FF2B5EF4-FFF2-40B4-BE49-F238E27FC236}">
                    <a16:creationId xmlns:a16="http://schemas.microsoft.com/office/drawing/2014/main" id="{0A212E81-FC23-62E0-943B-63239387E7AC}"/>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674" name="TextBox 673">
              <a:extLst>
                <a:ext uri="{FF2B5EF4-FFF2-40B4-BE49-F238E27FC236}">
                  <a16:creationId xmlns:a16="http://schemas.microsoft.com/office/drawing/2014/main" id="{6B16B3DD-4DF7-1438-8C19-0B69C10DAE6E}"/>
                </a:ext>
              </a:extLst>
            </p:cNvPr>
            <p:cNvSpPr txBox="1"/>
            <p:nvPr/>
          </p:nvSpPr>
          <p:spPr>
            <a:xfrm>
              <a:off x="12795108" y="6597080"/>
              <a:ext cx="3373585"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Mask tokens</a:t>
              </a:r>
            </a:p>
          </p:txBody>
        </p:sp>
        <p:sp>
          <p:nvSpPr>
            <p:cNvPr id="675" name="TextBox 674">
              <a:extLst>
                <a:ext uri="{FF2B5EF4-FFF2-40B4-BE49-F238E27FC236}">
                  <a16:creationId xmlns:a16="http://schemas.microsoft.com/office/drawing/2014/main" id="{1A3B7108-C7B2-6362-89F5-D2BCBCF05A7F}"/>
                </a:ext>
              </a:extLst>
            </p:cNvPr>
            <p:cNvSpPr txBox="1"/>
            <p:nvPr/>
          </p:nvSpPr>
          <p:spPr>
            <a:xfrm>
              <a:off x="12795108" y="2977590"/>
              <a:ext cx="3373585"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Cross Entropy Loss</a:t>
              </a:r>
            </a:p>
          </p:txBody>
        </p:sp>
        <p:grpSp>
          <p:nvGrpSpPr>
            <p:cNvPr id="676" name="Group 675">
              <a:extLst>
                <a:ext uri="{FF2B5EF4-FFF2-40B4-BE49-F238E27FC236}">
                  <a16:creationId xmlns:a16="http://schemas.microsoft.com/office/drawing/2014/main" id="{0CB2819D-E151-1E10-39B9-013063E7385B}"/>
                </a:ext>
              </a:extLst>
            </p:cNvPr>
            <p:cNvGrpSpPr/>
            <p:nvPr/>
          </p:nvGrpSpPr>
          <p:grpSpPr>
            <a:xfrm>
              <a:off x="12795109" y="2541547"/>
              <a:ext cx="3373629" cy="360000"/>
              <a:chOff x="13330931" y="8738493"/>
              <a:chExt cx="3373629" cy="360000"/>
            </a:xfrm>
          </p:grpSpPr>
          <p:sp>
            <p:nvSpPr>
              <p:cNvPr id="677" name="Rectangle 676">
                <a:extLst>
                  <a:ext uri="{FF2B5EF4-FFF2-40B4-BE49-F238E27FC236}">
                    <a16:creationId xmlns:a16="http://schemas.microsoft.com/office/drawing/2014/main" id="{8E5AE1F4-2053-A80A-3F0E-DCF181B85061}"/>
                  </a:ext>
                </a:extLst>
              </p:cNvPr>
              <p:cNvSpPr/>
              <p:nvPr/>
            </p:nvSpPr>
            <p:spPr bwMode="auto">
              <a:xfrm>
                <a:off x="13330931" y="8738493"/>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78" name="Rectangle 677">
                <a:extLst>
                  <a:ext uri="{FF2B5EF4-FFF2-40B4-BE49-F238E27FC236}">
                    <a16:creationId xmlns:a16="http://schemas.microsoft.com/office/drawing/2014/main" id="{96253D2C-614B-23CD-AFF9-86E678377C1C}"/>
                  </a:ext>
                </a:extLst>
              </p:cNvPr>
              <p:cNvSpPr/>
              <p:nvPr/>
            </p:nvSpPr>
            <p:spPr bwMode="auto">
              <a:xfrm>
                <a:off x="13761449" y="8738493"/>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79" name="Rectangle 678">
                <a:extLst>
                  <a:ext uri="{FF2B5EF4-FFF2-40B4-BE49-F238E27FC236}">
                    <a16:creationId xmlns:a16="http://schemas.microsoft.com/office/drawing/2014/main" id="{FBD43148-DF2E-375E-B955-A70F524693A6}"/>
                  </a:ext>
                </a:extLst>
              </p:cNvPr>
              <p:cNvSpPr/>
              <p:nvPr/>
            </p:nvSpPr>
            <p:spPr bwMode="auto">
              <a:xfrm>
                <a:off x="14191967" y="8738493"/>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80" name="Rectangle 679">
                <a:extLst>
                  <a:ext uri="{FF2B5EF4-FFF2-40B4-BE49-F238E27FC236}">
                    <a16:creationId xmlns:a16="http://schemas.microsoft.com/office/drawing/2014/main" id="{2B3C6439-BEF8-A6F2-0BAE-209CB4DCB348}"/>
                  </a:ext>
                </a:extLst>
              </p:cNvPr>
              <p:cNvSpPr/>
              <p:nvPr/>
            </p:nvSpPr>
            <p:spPr bwMode="auto">
              <a:xfrm>
                <a:off x="14622485" y="8738493"/>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81" name="Rectangle 680">
                <a:extLst>
                  <a:ext uri="{FF2B5EF4-FFF2-40B4-BE49-F238E27FC236}">
                    <a16:creationId xmlns:a16="http://schemas.microsoft.com/office/drawing/2014/main" id="{C915BBD2-4228-ADD7-0E8C-6ECB30EE3123}"/>
                  </a:ext>
                </a:extLst>
              </p:cNvPr>
              <p:cNvSpPr/>
              <p:nvPr/>
            </p:nvSpPr>
            <p:spPr bwMode="auto">
              <a:xfrm>
                <a:off x="15053003" y="8738493"/>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82" name="Rectangle 681">
                <a:extLst>
                  <a:ext uri="{FF2B5EF4-FFF2-40B4-BE49-F238E27FC236}">
                    <a16:creationId xmlns:a16="http://schemas.microsoft.com/office/drawing/2014/main" id="{64FFED65-7E1C-E077-1789-AFC640BCE892}"/>
                  </a:ext>
                </a:extLst>
              </p:cNvPr>
              <p:cNvSpPr/>
              <p:nvPr/>
            </p:nvSpPr>
            <p:spPr bwMode="auto">
              <a:xfrm>
                <a:off x="15914039" y="8738493"/>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83" name="Rectangle 682">
                <a:extLst>
                  <a:ext uri="{FF2B5EF4-FFF2-40B4-BE49-F238E27FC236}">
                    <a16:creationId xmlns:a16="http://schemas.microsoft.com/office/drawing/2014/main" id="{E09091A9-19E0-F384-F1C6-69D262F0C7CC}"/>
                  </a:ext>
                </a:extLst>
              </p:cNvPr>
              <p:cNvSpPr/>
              <p:nvPr/>
            </p:nvSpPr>
            <p:spPr bwMode="auto">
              <a:xfrm>
                <a:off x="15483521" y="8738493"/>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84" name="Rectangle 683">
                <a:extLst>
                  <a:ext uri="{FF2B5EF4-FFF2-40B4-BE49-F238E27FC236}">
                    <a16:creationId xmlns:a16="http://schemas.microsoft.com/office/drawing/2014/main" id="{1AAA930B-6D70-0B33-7C96-6CF5DC72FDBA}"/>
                  </a:ext>
                </a:extLst>
              </p:cNvPr>
              <p:cNvSpPr/>
              <p:nvPr/>
            </p:nvSpPr>
            <p:spPr bwMode="auto">
              <a:xfrm>
                <a:off x="16344560" y="8738493"/>
                <a:ext cx="360000" cy="360000"/>
              </a:xfrm>
              <a:prstGeom prst="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sp>
          <p:nvSpPr>
            <p:cNvPr id="685" name="TextBox 684">
              <a:extLst>
                <a:ext uri="{FF2B5EF4-FFF2-40B4-BE49-F238E27FC236}">
                  <a16:creationId xmlns:a16="http://schemas.microsoft.com/office/drawing/2014/main" id="{E25F7447-D74C-4A76-96D0-F3DB6A6C70A0}"/>
                </a:ext>
              </a:extLst>
            </p:cNvPr>
            <p:cNvSpPr txBox="1"/>
            <p:nvPr/>
          </p:nvSpPr>
          <p:spPr>
            <a:xfrm>
              <a:off x="12795108" y="1969387"/>
              <a:ext cx="3373585"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Sampled target tokens</a:t>
              </a:r>
            </a:p>
          </p:txBody>
        </p:sp>
        <p:pic>
          <p:nvPicPr>
            <p:cNvPr id="686" name="Graphic 685">
              <a:extLst>
                <a:ext uri="{FF2B5EF4-FFF2-40B4-BE49-F238E27FC236}">
                  <a16:creationId xmlns:a16="http://schemas.microsoft.com/office/drawing/2014/main" id="{9D756DB1-3FE3-B7D0-905D-970B335448F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060510" y="4646959"/>
              <a:ext cx="880758" cy="720000"/>
            </a:xfrm>
            <a:prstGeom prst="rect">
              <a:avLst/>
            </a:prstGeom>
          </p:spPr>
        </p:pic>
        <p:grpSp>
          <p:nvGrpSpPr>
            <p:cNvPr id="687" name="Group 686">
              <a:extLst>
                <a:ext uri="{FF2B5EF4-FFF2-40B4-BE49-F238E27FC236}">
                  <a16:creationId xmlns:a16="http://schemas.microsoft.com/office/drawing/2014/main" id="{DC549CE9-B046-C764-9838-11D83002730A}"/>
                </a:ext>
              </a:extLst>
            </p:cNvPr>
            <p:cNvGrpSpPr/>
            <p:nvPr/>
          </p:nvGrpSpPr>
          <p:grpSpPr>
            <a:xfrm>
              <a:off x="12795153" y="7601532"/>
              <a:ext cx="3373630" cy="3522807"/>
              <a:chOff x="12795153" y="7601532"/>
              <a:chExt cx="3373630" cy="3522807"/>
            </a:xfrm>
          </p:grpSpPr>
          <p:pic>
            <p:nvPicPr>
              <p:cNvPr id="688" name="Picture 687" descr="A blue and yellow background&#10;&#10;AI-generated content may be incorrect.">
                <a:extLst>
                  <a:ext uri="{FF2B5EF4-FFF2-40B4-BE49-F238E27FC236}">
                    <a16:creationId xmlns:a16="http://schemas.microsoft.com/office/drawing/2014/main" id="{257408C1-DAD2-9846-F46C-6F6D0ADFD69F}"/>
                  </a:ext>
                </a:extLst>
              </p:cNvPr>
              <p:cNvPicPr>
                <a:picLocks noChangeAspect="1"/>
              </p:cNvPicPr>
              <p:nvPr/>
            </p:nvPicPr>
            <p:blipFill>
              <a:blip r:embed="rId3"/>
              <a:srcRect t="33165" r="66330" b="33165"/>
              <a:stretch/>
            </p:blipFill>
            <p:spPr>
              <a:xfrm>
                <a:off x="13656408" y="10193725"/>
                <a:ext cx="359538" cy="360000"/>
              </a:xfrm>
              <a:prstGeom prst="rect">
                <a:avLst/>
              </a:prstGeom>
            </p:spPr>
          </p:pic>
          <p:sp>
            <p:nvSpPr>
              <p:cNvPr id="689" name="Rectangle 688">
                <a:extLst>
                  <a:ext uri="{FF2B5EF4-FFF2-40B4-BE49-F238E27FC236}">
                    <a16:creationId xmlns:a16="http://schemas.microsoft.com/office/drawing/2014/main" id="{FD1B5471-1221-02BC-0981-157170E7E18F}"/>
                  </a:ext>
                </a:extLst>
              </p:cNvPr>
              <p:cNvSpPr/>
              <p:nvPr/>
            </p:nvSpPr>
            <p:spPr bwMode="auto">
              <a:xfrm>
                <a:off x="12795153" y="8329161"/>
                <a:ext cx="3373585" cy="1498265"/>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bg1"/>
                    </a:solidFill>
                    <a:effectLst/>
                    <a:cs typeface="Arial" panose="020B0604020202020204" pitchFamily="34" charset="0"/>
                  </a:rPr>
                  <a:t>TerraMind </a:t>
                </a:r>
                <a:br>
                  <a:rPr kumimoji="0" lang="en-CH" sz="2800" b="0" i="0" u="none" strike="noStrike" cap="none" normalizeH="0" baseline="0" dirty="0">
                    <a:ln>
                      <a:noFill/>
                    </a:ln>
                    <a:solidFill>
                      <a:schemeClr val="bg1"/>
                    </a:solidFill>
                    <a:effectLst/>
                    <a:cs typeface="Arial" panose="020B0604020202020204" pitchFamily="34" charset="0"/>
                  </a:rPr>
                </a:br>
                <a:r>
                  <a:rPr kumimoji="0" lang="en-CH" sz="2800" b="0" i="0" u="none" strike="noStrike" cap="none" normalizeH="0" baseline="0" dirty="0">
                    <a:ln>
                      <a:noFill/>
                    </a:ln>
                    <a:solidFill>
                      <a:schemeClr val="bg1"/>
                    </a:solidFill>
                    <a:effectLst/>
                    <a:cs typeface="Arial" panose="020B0604020202020204" pitchFamily="34" charset="0"/>
                  </a:rPr>
                  <a:t>Encoder</a:t>
                </a:r>
              </a:p>
            </p:txBody>
          </p:sp>
          <p:grpSp>
            <p:nvGrpSpPr>
              <p:cNvPr id="690" name="Group 689">
                <a:extLst>
                  <a:ext uri="{FF2B5EF4-FFF2-40B4-BE49-F238E27FC236}">
                    <a16:creationId xmlns:a16="http://schemas.microsoft.com/office/drawing/2014/main" id="{098625AE-BD91-9A12-5B20-F5B5857C3A2B}"/>
                  </a:ext>
                </a:extLst>
              </p:cNvPr>
              <p:cNvGrpSpPr/>
              <p:nvPr/>
            </p:nvGrpSpPr>
            <p:grpSpPr>
              <a:xfrm>
                <a:off x="12975154" y="9920168"/>
                <a:ext cx="3013629" cy="182144"/>
                <a:chOff x="13510931" y="8504656"/>
                <a:chExt cx="3013629" cy="182144"/>
              </a:xfrm>
            </p:grpSpPr>
            <p:cxnSp>
              <p:nvCxnSpPr>
                <p:cNvPr id="718" name="Straight Arrow Connector 717">
                  <a:extLst>
                    <a:ext uri="{FF2B5EF4-FFF2-40B4-BE49-F238E27FC236}">
                      <a16:creationId xmlns:a16="http://schemas.microsoft.com/office/drawing/2014/main" id="{1A0DD567-432D-C46D-2DEE-70F5D35D8D37}"/>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19" name="Straight Arrow Connector 718">
                  <a:extLst>
                    <a:ext uri="{FF2B5EF4-FFF2-40B4-BE49-F238E27FC236}">
                      <a16:creationId xmlns:a16="http://schemas.microsoft.com/office/drawing/2014/main" id="{2BA11322-A880-FF2C-366B-5957AB845DCC}"/>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0" name="Straight Arrow Connector 719">
                  <a:extLst>
                    <a:ext uri="{FF2B5EF4-FFF2-40B4-BE49-F238E27FC236}">
                      <a16:creationId xmlns:a16="http://schemas.microsoft.com/office/drawing/2014/main" id="{444B8F30-CA9E-CEEF-7FF2-DD7A8AE65B44}"/>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1" name="Straight Arrow Connector 720">
                  <a:extLst>
                    <a:ext uri="{FF2B5EF4-FFF2-40B4-BE49-F238E27FC236}">
                      <a16:creationId xmlns:a16="http://schemas.microsoft.com/office/drawing/2014/main" id="{0C9A38B3-A2CB-88D0-0794-6E9BEE31E16D}"/>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2" name="Straight Arrow Connector 721">
                  <a:extLst>
                    <a:ext uri="{FF2B5EF4-FFF2-40B4-BE49-F238E27FC236}">
                      <a16:creationId xmlns:a16="http://schemas.microsoft.com/office/drawing/2014/main" id="{6BC14B29-2359-F8E6-C63A-2F13D2A2B135}"/>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3" name="Straight Arrow Connector 722">
                  <a:extLst>
                    <a:ext uri="{FF2B5EF4-FFF2-40B4-BE49-F238E27FC236}">
                      <a16:creationId xmlns:a16="http://schemas.microsoft.com/office/drawing/2014/main" id="{7EDBDF16-0A1E-0587-A85E-619330101B4C}"/>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4" name="Straight Arrow Connector 723">
                  <a:extLst>
                    <a:ext uri="{FF2B5EF4-FFF2-40B4-BE49-F238E27FC236}">
                      <a16:creationId xmlns:a16="http://schemas.microsoft.com/office/drawing/2014/main" id="{64F13D00-7109-0FFD-0B9A-8802D612C61D}"/>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5" name="Straight Arrow Connector 724">
                  <a:extLst>
                    <a:ext uri="{FF2B5EF4-FFF2-40B4-BE49-F238E27FC236}">
                      <a16:creationId xmlns:a16="http://schemas.microsoft.com/office/drawing/2014/main" id="{23562FC7-4B20-075D-C000-EA1633315071}"/>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691" name="Group 690">
                <a:extLst>
                  <a:ext uri="{FF2B5EF4-FFF2-40B4-BE49-F238E27FC236}">
                    <a16:creationId xmlns:a16="http://schemas.microsoft.com/office/drawing/2014/main" id="{7914CDD2-50D6-5020-B693-01E9F1ACCE65}"/>
                  </a:ext>
                </a:extLst>
              </p:cNvPr>
              <p:cNvGrpSpPr/>
              <p:nvPr/>
            </p:nvGrpSpPr>
            <p:grpSpPr>
              <a:xfrm>
                <a:off x="12795154" y="7601532"/>
                <a:ext cx="3373629" cy="360000"/>
                <a:chOff x="13330931" y="8776329"/>
                <a:chExt cx="3373629" cy="360000"/>
              </a:xfrm>
            </p:grpSpPr>
            <p:sp>
              <p:nvSpPr>
                <p:cNvPr id="710" name="Rectangle 709">
                  <a:extLst>
                    <a:ext uri="{FF2B5EF4-FFF2-40B4-BE49-F238E27FC236}">
                      <a16:creationId xmlns:a16="http://schemas.microsoft.com/office/drawing/2014/main" id="{754B8F39-6743-1668-4F89-A081673E3902}"/>
                    </a:ext>
                  </a:extLst>
                </p:cNvPr>
                <p:cNvSpPr/>
                <p:nvPr/>
              </p:nvSpPr>
              <p:spPr bwMode="auto">
                <a:xfrm>
                  <a:off x="13330931" y="8776329"/>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1" name="Rectangle 710">
                  <a:extLst>
                    <a:ext uri="{FF2B5EF4-FFF2-40B4-BE49-F238E27FC236}">
                      <a16:creationId xmlns:a16="http://schemas.microsoft.com/office/drawing/2014/main" id="{A81C298F-3394-7011-FCF3-082757E4B3A8}"/>
                    </a:ext>
                  </a:extLst>
                </p:cNvPr>
                <p:cNvSpPr/>
                <p:nvPr/>
              </p:nvSpPr>
              <p:spPr bwMode="auto">
                <a:xfrm>
                  <a:off x="13761449" y="8776329"/>
                  <a:ext cx="360000" cy="360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2" name="Rectangle 711">
                  <a:extLst>
                    <a:ext uri="{FF2B5EF4-FFF2-40B4-BE49-F238E27FC236}">
                      <a16:creationId xmlns:a16="http://schemas.microsoft.com/office/drawing/2014/main" id="{9D14A0F8-8A3E-7A37-8761-29CD7B0B6B4B}"/>
                    </a:ext>
                  </a:extLst>
                </p:cNvPr>
                <p:cNvSpPr/>
                <p:nvPr/>
              </p:nvSpPr>
              <p:spPr bwMode="auto">
                <a:xfrm>
                  <a:off x="14191967"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3" name="Rectangle 712">
                  <a:extLst>
                    <a:ext uri="{FF2B5EF4-FFF2-40B4-BE49-F238E27FC236}">
                      <a16:creationId xmlns:a16="http://schemas.microsoft.com/office/drawing/2014/main" id="{41CEE903-9E6F-7DD4-67A3-EACFCDB35E9F}"/>
                    </a:ext>
                  </a:extLst>
                </p:cNvPr>
                <p:cNvSpPr/>
                <p:nvPr/>
              </p:nvSpPr>
              <p:spPr bwMode="auto">
                <a:xfrm>
                  <a:off x="14622485" y="8776329"/>
                  <a:ext cx="360000" cy="360000"/>
                </a:xfrm>
                <a:prstGeom prst="rect">
                  <a:avLst/>
                </a:prstGeom>
                <a:solidFill>
                  <a:schemeClr val="bg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4" name="Rectangle 713">
                  <a:extLst>
                    <a:ext uri="{FF2B5EF4-FFF2-40B4-BE49-F238E27FC236}">
                      <a16:creationId xmlns:a16="http://schemas.microsoft.com/office/drawing/2014/main" id="{2079D1F3-B95B-BB92-70F9-FAFB180D2073}"/>
                    </a:ext>
                  </a:extLst>
                </p:cNvPr>
                <p:cNvSpPr/>
                <p:nvPr/>
              </p:nvSpPr>
              <p:spPr bwMode="auto">
                <a:xfrm>
                  <a:off x="15053003" y="8776329"/>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5" name="Rectangle 714">
                  <a:extLst>
                    <a:ext uri="{FF2B5EF4-FFF2-40B4-BE49-F238E27FC236}">
                      <a16:creationId xmlns:a16="http://schemas.microsoft.com/office/drawing/2014/main" id="{876A7526-405E-0087-2ED0-CE834B5C2ADB}"/>
                    </a:ext>
                  </a:extLst>
                </p:cNvPr>
                <p:cNvSpPr/>
                <p:nvPr/>
              </p:nvSpPr>
              <p:spPr bwMode="auto">
                <a:xfrm>
                  <a:off x="15914039" y="8776329"/>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6" name="Rectangle 715">
                  <a:extLst>
                    <a:ext uri="{FF2B5EF4-FFF2-40B4-BE49-F238E27FC236}">
                      <a16:creationId xmlns:a16="http://schemas.microsoft.com/office/drawing/2014/main" id="{085B8FB4-C7E1-0945-0EBC-32F073D63036}"/>
                    </a:ext>
                  </a:extLst>
                </p:cNvPr>
                <p:cNvSpPr/>
                <p:nvPr/>
              </p:nvSpPr>
              <p:spPr bwMode="auto">
                <a:xfrm>
                  <a:off x="15483521" y="8776329"/>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17" name="Rectangle 716">
                  <a:extLst>
                    <a:ext uri="{FF2B5EF4-FFF2-40B4-BE49-F238E27FC236}">
                      <a16:creationId xmlns:a16="http://schemas.microsoft.com/office/drawing/2014/main" id="{F8C40024-E84A-9421-E48B-D2D1A47A6554}"/>
                    </a:ext>
                  </a:extLst>
                </p:cNvPr>
                <p:cNvSpPr/>
                <p:nvPr/>
              </p:nvSpPr>
              <p:spPr bwMode="auto">
                <a:xfrm>
                  <a:off x="16344560" y="8776329"/>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nvGrpSpPr>
              <p:cNvPr id="692" name="Group 691">
                <a:extLst>
                  <a:ext uri="{FF2B5EF4-FFF2-40B4-BE49-F238E27FC236}">
                    <a16:creationId xmlns:a16="http://schemas.microsoft.com/office/drawing/2014/main" id="{20F14D34-DE7B-25C7-9523-091E31544782}"/>
                  </a:ext>
                </a:extLst>
              </p:cNvPr>
              <p:cNvGrpSpPr/>
              <p:nvPr/>
            </p:nvGrpSpPr>
            <p:grpSpPr>
              <a:xfrm>
                <a:off x="12975154" y="8054275"/>
                <a:ext cx="3013629" cy="182144"/>
                <a:chOff x="13510931" y="8504656"/>
                <a:chExt cx="3013629" cy="182144"/>
              </a:xfrm>
            </p:grpSpPr>
            <p:cxnSp>
              <p:nvCxnSpPr>
                <p:cNvPr id="702" name="Straight Arrow Connector 701">
                  <a:extLst>
                    <a:ext uri="{FF2B5EF4-FFF2-40B4-BE49-F238E27FC236}">
                      <a16:creationId xmlns:a16="http://schemas.microsoft.com/office/drawing/2014/main" id="{8BD12979-D8DF-185B-EC95-8934286BD8FD}"/>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03" name="Straight Arrow Connector 702">
                  <a:extLst>
                    <a:ext uri="{FF2B5EF4-FFF2-40B4-BE49-F238E27FC236}">
                      <a16:creationId xmlns:a16="http://schemas.microsoft.com/office/drawing/2014/main" id="{8E701BB6-34F9-9033-7510-5235042C0926}"/>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04" name="Straight Arrow Connector 703">
                  <a:extLst>
                    <a:ext uri="{FF2B5EF4-FFF2-40B4-BE49-F238E27FC236}">
                      <a16:creationId xmlns:a16="http://schemas.microsoft.com/office/drawing/2014/main" id="{71071B82-DFB5-B972-6009-93381492381F}"/>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05" name="Straight Arrow Connector 704">
                  <a:extLst>
                    <a:ext uri="{FF2B5EF4-FFF2-40B4-BE49-F238E27FC236}">
                      <a16:creationId xmlns:a16="http://schemas.microsoft.com/office/drawing/2014/main" id="{2B83749C-BAE1-2387-683B-00423878CCA1}"/>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06" name="Straight Arrow Connector 705">
                  <a:extLst>
                    <a:ext uri="{FF2B5EF4-FFF2-40B4-BE49-F238E27FC236}">
                      <a16:creationId xmlns:a16="http://schemas.microsoft.com/office/drawing/2014/main" id="{1680C93C-CCAE-6722-C314-EB66D66465BF}"/>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07" name="Straight Arrow Connector 706">
                  <a:extLst>
                    <a:ext uri="{FF2B5EF4-FFF2-40B4-BE49-F238E27FC236}">
                      <a16:creationId xmlns:a16="http://schemas.microsoft.com/office/drawing/2014/main" id="{A2F12EDC-1449-5C77-8821-ACCD6D9755CA}"/>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08" name="Straight Arrow Connector 707">
                  <a:extLst>
                    <a:ext uri="{FF2B5EF4-FFF2-40B4-BE49-F238E27FC236}">
                      <a16:creationId xmlns:a16="http://schemas.microsoft.com/office/drawing/2014/main" id="{FA31B6E8-CE13-0539-0BAB-820C025F1992}"/>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09" name="Straight Arrow Connector 708">
                  <a:extLst>
                    <a:ext uri="{FF2B5EF4-FFF2-40B4-BE49-F238E27FC236}">
                      <a16:creationId xmlns:a16="http://schemas.microsoft.com/office/drawing/2014/main" id="{0A8D3B8E-4C1E-DD49-4E45-9693FC621C42}"/>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693" name="Grafik 24">
                <a:extLst>
                  <a:ext uri="{FF2B5EF4-FFF2-40B4-BE49-F238E27FC236}">
                    <a16:creationId xmlns:a16="http://schemas.microsoft.com/office/drawing/2014/main" id="{AE08B178-3FD5-9199-5E86-85F773439320}"/>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12795153" y="10195055"/>
                <a:ext cx="360000" cy="360000"/>
              </a:xfrm>
              <a:prstGeom prst="rect">
                <a:avLst/>
              </a:prstGeom>
            </p:spPr>
          </p:pic>
          <p:pic>
            <p:nvPicPr>
              <p:cNvPr id="694" name="Grafik 24">
                <a:extLst>
                  <a:ext uri="{FF2B5EF4-FFF2-40B4-BE49-F238E27FC236}">
                    <a16:creationId xmlns:a16="http://schemas.microsoft.com/office/drawing/2014/main" id="{6F446706-485E-CFD4-E5D3-B2DBCC4C2720}"/>
                  </a:ext>
                </a:extLst>
              </p:cNvPr>
              <p:cNvPicPr>
                <a:picLocks noChangeAspect="1"/>
              </p:cNvPicPr>
              <p:nvPr/>
            </p:nvPicPr>
            <p:blipFill>
              <a:blip r:embed="rId17">
                <a:extLst>
                  <a:ext uri="{28A0092B-C50C-407E-A947-70E740481C1C}">
                    <a14:useLocalDpi xmlns:a14="http://schemas.microsoft.com/office/drawing/2010/main"/>
                  </a:ext>
                </a:extLst>
              </a:blip>
              <a:srcRect/>
              <a:stretch/>
            </p:blipFill>
            <p:spPr>
              <a:xfrm>
                <a:off x="13225665" y="10193725"/>
                <a:ext cx="360000" cy="360000"/>
              </a:xfrm>
              <a:prstGeom prst="rect">
                <a:avLst/>
              </a:prstGeom>
            </p:spPr>
          </p:pic>
          <p:sp>
            <p:nvSpPr>
              <p:cNvPr id="695" name="Rectangle 694">
                <a:extLst>
                  <a:ext uri="{FF2B5EF4-FFF2-40B4-BE49-F238E27FC236}">
                    <a16:creationId xmlns:a16="http://schemas.microsoft.com/office/drawing/2014/main" id="{046408F3-3DA3-F1A8-7325-789E6DFF0019}"/>
                  </a:ext>
                </a:extLst>
              </p:cNvPr>
              <p:cNvSpPr/>
              <p:nvPr/>
            </p:nvSpPr>
            <p:spPr bwMode="auto">
              <a:xfrm>
                <a:off x="15378225" y="10195055"/>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6" name="Rectangle 695">
                <a:extLst>
                  <a:ext uri="{FF2B5EF4-FFF2-40B4-BE49-F238E27FC236}">
                    <a16:creationId xmlns:a16="http://schemas.microsoft.com/office/drawing/2014/main" id="{1D4DFE93-0585-B803-5352-B02221EAA664}"/>
                  </a:ext>
                </a:extLst>
              </p:cNvPr>
              <p:cNvSpPr/>
              <p:nvPr/>
            </p:nvSpPr>
            <p:spPr bwMode="auto">
              <a:xfrm>
                <a:off x="15808738" y="10195055"/>
                <a:ext cx="360000" cy="360000"/>
              </a:xfrm>
              <a:prstGeom prst="rect">
                <a:avLst/>
              </a:prstGeom>
              <a:solidFill>
                <a:srgbClr val="24A14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7" name="Rectangle 696">
                <a:extLst>
                  <a:ext uri="{FF2B5EF4-FFF2-40B4-BE49-F238E27FC236}">
                    <a16:creationId xmlns:a16="http://schemas.microsoft.com/office/drawing/2014/main" id="{3DDF9BC5-0291-44F6-4BEA-CFCFBE455AD6}"/>
                  </a:ext>
                </a:extLst>
              </p:cNvPr>
              <p:cNvSpPr/>
              <p:nvPr/>
            </p:nvSpPr>
            <p:spPr bwMode="auto">
              <a:xfrm>
                <a:off x="14517201" y="10195055"/>
                <a:ext cx="360000" cy="36000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698" name="Rectangle 697">
                <a:extLst>
                  <a:ext uri="{FF2B5EF4-FFF2-40B4-BE49-F238E27FC236}">
                    <a16:creationId xmlns:a16="http://schemas.microsoft.com/office/drawing/2014/main" id="{D48F16C3-367D-CE9D-99A8-F2D800A80924}"/>
                  </a:ext>
                </a:extLst>
              </p:cNvPr>
              <p:cNvSpPr/>
              <p:nvPr/>
            </p:nvSpPr>
            <p:spPr bwMode="auto">
              <a:xfrm>
                <a:off x="14947713" y="10195055"/>
                <a:ext cx="360000" cy="360000"/>
              </a:xfrm>
              <a:prstGeom prst="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pic>
            <p:nvPicPr>
              <p:cNvPr id="699" name="Grafik 26">
                <a:extLst>
                  <a:ext uri="{FF2B5EF4-FFF2-40B4-BE49-F238E27FC236}">
                    <a16:creationId xmlns:a16="http://schemas.microsoft.com/office/drawing/2014/main" id="{E019E506-6722-7410-7D5F-56675DBCED8A}"/>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14086689" y="10193725"/>
                <a:ext cx="360000" cy="360000"/>
              </a:xfrm>
              <a:prstGeom prst="rect">
                <a:avLst/>
              </a:prstGeom>
            </p:spPr>
          </p:pic>
          <p:sp>
            <p:nvSpPr>
              <p:cNvPr id="700" name="TextBox 699">
                <a:extLst>
                  <a:ext uri="{FF2B5EF4-FFF2-40B4-BE49-F238E27FC236}">
                    <a16:creationId xmlns:a16="http://schemas.microsoft.com/office/drawing/2014/main" id="{B8081AC3-6F67-961C-99AE-6A61B5A114AA}"/>
                  </a:ext>
                </a:extLst>
              </p:cNvPr>
              <p:cNvSpPr txBox="1"/>
              <p:nvPr/>
            </p:nvSpPr>
            <p:spPr>
              <a:xfrm>
                <a:off x="12795153" y="10680885"/>
                <a:ext cx="3373585"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Sampled input tokens</a:t>
                </a:r>
              </a:p>
            </p:txBody>
          </p:sp>
          <p:pic>
            <p:nvPicPr>
              <p:cNvPr id="701" name="Graphic 700">
                <a:extLst>
                  <a:ext uri="{FF2B5EF4-FFF2-40B4-BE49-F238E27FC236}">
                    <a16:creationId xmlns:a16="http://schemas.microsoft.com/office/drawing/2014/main" id="{0895320B-0817-3476-9DDE-05F261E100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060510" y="8718293"/>
                <a:ext cx="880758" cy="720000"/>
              </a:xfrm>
              <a:prstGeom prst="rect">
                <a:avLst/>
              </a:prstGeom>
            </p:spPr>
          </p:pic>
        </p:grpSp>
        <p:grpSp>
          <p:nvGrpSpPr>
            <p:cNvPr id="726" name="Group 725">
              <a:extLst>
                <a:ext uri="{FF2B5EF4-FFF2-40B4-BE49-F238E27FC236}">
                  <a16:creationId xmlns:a16="http://schemas.microsoft.com/office/drawing/2014/main" id="{CFC59561-D0CA-F104-846E-733721EEFF59}"/>
                </a:ext>
              </a:extLst>
            </p:cNvPr>
            <p:cNvGrpSpPr/>
            <p:nvPr/>
          </p:nvGrpSpPr>
          <p:grpSpPr>
            <a:xfrm>
              <a:off x="17213723" y="4903929"/>
              <a:ext cx="6557184" cy="3118044"/>
              <a:chOff x="17213723" y="4903929"/>
              <a:chExt cx="6557184" cy="3118044"/>
            </a:xfrm>
          </p:grpSpPr>
          <p:sp>
            <p:nvSpPr>
              <p:cNvPr id="727" name="Rectangle 726">
                <a:extLst>
                  <a:ext uri="{FF2B5EF4-FFF2-40B4-BE49-F238E27FC236}">
                    <a16:creationId xmlns:a16="http://schemas.microsoft.com/office/drawing/2014/main" id="{0583C299-1DA7-CECE-68B9-1337A25A4707}"/>
                  </a:ext>
                </a:extLst>
              </p:cNvPr>
              <p:cNvSpPr/>
              <p:nvPr/>
            </p:nvSpPr>
            <p:spPr bwMode="auto">
              <a:xfrm>
                <a:off x="18918585" y="5977602"/>
                <a:ext cx="1897259" cy="1076929"/>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864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18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rPr>
                  <a:t>Encoder</a:t>
                </a:r>
              </a:p>
            </p:txBody>
          </p:sp>
          <p:sp>
            <p:nvSpPr>
              <p:cNvPr id="728" name="Trapezium 727">
                <a:extLst>
                  <a:ext uri="{FF2B5EF4-FFF2-40B4-BE49-F238E27FC236}">
                    <a16:creationId xmlns:a16="http://schemas.microsoft.com/office/drawing/2014/main" id="{E5D9A682-52BF-BF0A-BDA4-CB32DCB760EB}"/>
                  </a:ext>
                </a:extLst>
              </p:cNvPr>
              <p:cNvSpPr/>
              <p:nvPr/>
            </p:nvSpPr>
            <p:spPr bwMode="auto">
              <a:xfrm rot="5400000">
                <a:off x="21036466" y="5869393"/>
                <a:ext cx="1057334" cy="1284947"/>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18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rPr>
                  <a:t>Task decoder</a:t>
                </a:r>
              </a:p>
            </p:txBody>
          </p:sp>
          <p:pic>
            <p:nvPicPr>
              <p:cNvPr id="729" name="Picture 728">
                <a:extLst>
                  <a:ext uri="{FF2B5EF4-FFF2-40B4-BE49-F238E27FC236}">
                    <a16:creationId xmlns:a16="http://schemas.microsoft.com/office/drawing/2014/main" id="{54A2C4F7-14E9-9C4B-6ECD-672DA95C0A6E}"/>
                  </a:ext>
                </a:extLst>
              </p:cNvPr>
              <p:cNvPicPr>
                <a:picLocks noChangeAspect="1"/>
              </p:cNvPicPr>
              <p:nvPr/>
            </p:nvPicPr>
            <p:blipFill>
              <a:blip r:embed="rId22"/>
              <a:srcRect/>
              <a:stretch/>
            </p:blipFill>
            <p:spPr>
              <a:xfrm>
                <a:off x="17489350" y="5876526"/>
                <a:ext cx="868572" cy="868572"/>
              </a:xfrm>
              <a:prstGeom prst="rect">
                <a:avLst/>
              </a:prstGeom>
              <a:ln>
                <a:noFill/>
              </a:ln>
            </p:spPr>
          </p:pic>
          <p:pic>
            <p:nvPicPr>
              <p:cNvPr id="730" name="Picture 729">
                <a:extLst>
                  <a:ext uri="{FF2B5EF4-FFF2-40B4-BE49-F238E27FC236}">
                    <a16:creationId xmlns:a16="http://schemas.microsoft.com/office/drawing/2014/main" id="{AC110C2F-5C00-3574-05BC-C126B3019D99}"/>
                  </a:ext>
                </a:extLst>
              </p:cNvPr>
              <p:cNvPicPr>
                <a:picLocks noChangeAspect="1"/>
              </p:cNvPicPr>
              <p:nvPr/>
            </p:nvPicPr>
            <p:blipFill>
              <a:blip r:embed="rId23">
                <a:extLst>
                  <a:ext uri="{BEBA8EAE-BF5A-486C-A8C5-ECC9F3942E4B}">
                    <a14:imgProps xmlns:a14="http://schemas.microsoft.com/office/drawing/2010/main">
                      <a14:imgLayer r:embed="rId24">
                        <a14:imgEffect>
                          <a14:saturation sat="0"/>
                        </a14:imgEffect>
                      </a14:imgLayer>
                    </a14:imgProps>
                  </a:ext>
                </a:extLst>
              </a:blip>
              <a:srcRect/>
              <a:stretch/>
            </p:blipFill>
            <p:spPr>
              <a:xfrm>
                <a:off x="22621874" y="6048617"/>
                <a:ext cx="868572" cy="868572"/>
              </a:xfrm>
              <a:prstGeom prst="rect">
                <a:avLst/>
              </a:prstGeom>
              <a:ln>
                <a:noFill/>
              </a:ln>
            </p:spPr>
          </p:pic>
          <p:pic>
            <p:nvPicPr>
              <p:cNvPr id="731" name="Picture 730">
                <a:extLst>
                  <a:ext uri="{FF2B5EF4-FFF2-40B4-BE49-F238E27FC236}">
                    <a16:creationId xmlns:a16="http://schemas.microsoft.com/office/drawing/2014/main" id="{D7EF0BC9-026C-126E-4E4F-817CA78E1E85}"/>
                  </a:ext>
                </a:extLst>
              </p:cNvPr>
              <p:cNvPicPr>
                <a:picLocks noChangeAspect="1"/>
              </p:cNvPicPr>
              <p:nvPr/>
            </p:nvPicPr>
            <p:blipFill>
              <a:blip r:embed="rId25">
                <a:duotone>
                  <a:prstClr val="black"/>
                  <a:srgbClr val="F1C21B">
                    <a:tint val="45000"/>
                    <a:satMod val="400000"/>
                  </a:srgbClr>
                </a:duotone>
              </a:blip>
              <a:srcRect/>
              <a:stretch/>
            </p:blipFill>
            <p:spPr>
              <a:xfrm>
                <a:off x="17635744" y="6114212"/>
                <a:ext cx="868572" cy="868572"/>
              </a:xfrm>
              <a:prstGeom prst="rect">
                <a:avLst/>
              </a:prstGeom>
              <a:ln>
                <a:noFill/>
              </a:ln>
            </p:spPr>
          </p:pic>
          <p:sp>
            <p:nvSpPr>
              <p:cNvPr id="732" name="TextBox 731">
                <a:extLst>
                  <a:ext uri="{FF2B5EF4-FFF2-40B4-BE49-F238E27FC236}">
                    <a16:creationId xmlns:a16="http://schemas.microsoft.com/office/drawing/2014/main" id="{68B262C9-C6F8-05A9-D18A-781968FA2410}"/>
                  </a:ext>
                </a:extLst>
              </p:cNvPr>
              <p:cNvSpPr txBox="1"/>
              <p:nvPr/>
            </p:nvSpPr>
            <p:spPr>
              <a:xfrm>
                <a:off x="17500865" y="7459975"/>
                <a:ext cx="5989581"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b">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Native support for multi-modal inputs</a:t>
                </a:r>
              </a:p>
            </p:txBody>
          </p:sp>
          <p:cxnSp>
            <p:nvCxnSpPr>
              <p:cNvPr id="733" name="Straight Arrow Connector 732">
                <a:extLst>
                  <a:ext uri="{FF2B5EF4-FFF2-40B4-BE49-F238E27FC236}">
                    <a16:creationId xmlns:a16="http://schemas.microsoft.com/office/drawing/2014/main" id="{82DDB249-15FA-8856-FD4E-3414E7E8567B}"/>
                  </a:ext>
                </a:extLst>
              </p:cNvPr>
              <p:cNvCxnSpPr>
                <a:cxnSpLocks/>
              </p:cNvCxnSpPr>
              <p:nvPr/>
            </p:nvCxnSpPr>
            <p:spPr bwMode="auto">
              <a:xfrm>
                <a:off x="18611132" y="6483453"/>
                <a:ext cx="200637"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34" name="Straight Arrow Connector 733">
                <a:extLst>
                  <a:ext uri="{FF2B5EF4-FFF2-40B4-BE49-F238E27FC236}">
                    <a16:creationId xmlns:a16="http://schemas.microsoft.com/office/drawing/2014/main" id="{BA937D71-E86C-8577-9150-5F0D474DC9C7}"/>
                  </a:ext>
                </a:extLst>
              </p:cNvPr>
              <p:cNvCxnSpPr>
                <a:cxnSpLocks/>
              </p:cNvCxnSpPr>
              <p:nvPr/>
            </p:nvCxnSpPr>
            <p:spPr bwMode="auto">
              <a:xfrm>
                <a:off x="22314423" y="6482903"/>
                <a:ext cx="200637"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735" name="Rectangle 734">
                <a:extLst>
                  <a:ext uri="{FF2B5EF4-FFF2-40B4-BE49-F238E27FC236}">
                    <a16:creationId xmlns:a16="http://schemas.microsoft.com/office/drawing/2014/main" id="{B82961BE-35F7-3F14-1C9D-6BD93D03B54C}"/>
                  </a:ext>
                </a:extLst>
              </p:cNvPr>
              <p:cNvSpPr/>
              <p:nvPr/>
            </p:nvSpPr>
            <p:spPr bwMode="auto">
              <a:xfrm>
                <a:off x="17213723" y="4904709"/>
                <a:ext cx="6557167" cy="3117264"/>
              </a:xfrm>
              <a:prstGeom prst="rect">
                <a:avLst/>
              </a:prstGeom>
              <a:noFill/>
              <a:ln w="28575">
                <a:solidFill>
                  <a:schemeClr val="bg2">
                    <a:lumMod val="9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36" name="Rectangle 735">
                <a:extLst>
                  <a:ext uri="{FF2B5EF4-FFF2-40B4-BE49-F238E27FC236}">
                    <a16:creationId xmlns:a16="http://schemas.microsoft.com/office/drawing/2014/main" id="{3C17D859-B3EF-5818-0802-7B8BDB72C9E8}"/>
                  </a:ext>
                </a:extLst>
              </p:cNvPr>
              <p:cNvSpPr/>
              <p:nvPr/>
            </p:nvSpPr>
            <p:spPr bwMode="auto">
              <a:xfrm>
                <a:off x="17213727" y="4903929"/>
                <a:ext cx="6557180" cy="676417"/>
              </a:xfrm>
              <a:prstGeom prst="rect">
                <a:avLst/>
              </a:prstGeom>
              <a:solidFill>
                <a:schemeClr val="bg2">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2800" b="0" i="0" u="none" strike="noStrike" cap="none" normalizeH="0" baseline="0" dirty="0">
                    <a:ln>
                      <a:noFill/>
                    </a:ln>
                    <a:solidFill>
                      <a:schemeClr val="tx1"/>
                    </a:solidFill>
                    <a:effectLst/>
                    <a:cs typeface="Arial" panose="020B0604020202020204" pitchFamily="34" charset="0"/>
                  </a:rPr>
                  <a:t>Fine-tuning</a:t>
                </a:r>
              </a:p>
            </p:txBody>
          </p:sp>
          <p:pic>
            <p:nvPicPr>
              <p:cNvPr id="737" name="Graphic 736">
                <a:extLst>
                  <a:ext uri="{FF2B5EF4-FFF2-40B4-BE49-F238E27FC236}">
                    <a16:creationId xmlns:a16="http://schemas.microsoft.com/office/drawing/2014/main" id="{B7C15B81-DBF9-9CAF-4125-4DA810E3741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070210" y="6247986"/>
                <a:ext cx="665889" cy="544349"/>
              </a:xfrm>
              <a:prstGeom prst="rect">
                <a:avLst/>
              </a:prstGeom>
            </p:spPr>
          </p:pic>
        </p:grpSp>
        <p:pic>
          <p:nvPicPr>
            <p:cNvPr id="738" name="Grafik 7" descr="Ein Bild, das Text, Grün, Karte enthält.&#10;&#10;KI-generierte Inhalte können fehlerhaft sein.">
              <a:extLst>
                <a:ext uri="{FF2B5EF4-FFF2-40B4-BE49-F238E27FC236}">
                  <a16:creationId xmlns:a16="http://schemas.microsoft.com/office/drawing/2014/main" id="{13534161-6A04-F245-7524-28DACE152B5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558112" y="2356868"/>
              <a:ext cx="936000" cy="936000"/>
            </a:xfrm>
            <a:prstGeom prst="rect">
              <a:avLst/>
            </a:prstGeom>
          </p:spPr>
        </p:pic>
        <p:pic>
          <p:nvPicPr>
            <p:cNvPr id="739" name="Grafik 9" descr="Ein Bild, das Kleidung, Stoff, Flieder, lila enthält.&#10;&#10;KI-generierte Inhalte können fehlerhaft sein.">
              <a:extLst>
                <a:ext uri="{FF2B5EF4-FFF2-40B4-BE49-F238E27FC236}">
                  <a16:creationId xmlns:a16="http://schemas.microsoft.com/office/drawing/2014/main" id="{CE257364-1BE6-8BA9-32CE-F2C189EB7F54}"/>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547124" y="2353913"/>
              <a:ext cx="936000" cy="936000"/>
            </a:xfrm>
            <a:prstGeom prst="rect">
              <a:avLst/>
            </a:prstGeom>
          </p:spPr>
        </p:pic>
        <p:pic>
          <p:nvPicPr>
            <p:cNvPr id="740" name="Grafik 11" descr="Ein Bild, das Karte, Luftfotografie, Vogelperspektive, Luftbild enthält.&#10;&#10;KI-generierte Inhalte können fehlerhaft sein.">
              <a:extLst>
                <a:ext uri="{FF2B5EF4-FFF2-40B4-BE49-F238E27FC236}">
                  <a16:creationId xmlns:a16="http://schemas.microsoft.com/office/drawing/2014/main" id="{51E7CAA9-33EB-D6E2-9D67-FF3015B8D19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7509110" y="2353913"/>
              <a:ext cx="936000" cy="936000"/>
            </a:xfrm>
            <a:prstGeom prst="rect">
              <a:avLst/>
            </a:prstGeom>
          </p:spPr>
        </p:pic>
        <p:pic>
          <p:nvPicPr>
            <p:cNvPr id="741" name="Grafik 14" descr="Ein Bild, das Screenshot, Kunst, Wasser, Farbigkeit enthält.&#10;&#10;KI-generierte Inhalte können fehlerhaft sein.">
              <a:extLst>
                <a:ext uri="{FF2B5EF4-FFF2-40B4-BE49-F238E27FC236}">
                  <a16:creationId xmlns:a16="http://schemas.microsoft.com/office/drawing/2014/main" id="{F68F4041-F2E6-6A9E-5C73-8AD5DE14620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0550786" y="2353913"/>
              <a:ext cx="936000" cy="936000"/>
            </a:xfrm>
            <a:prstGeom prst="rect">
              <a:avLst/>
            </a:prstGeom>
          </p:spPr>
        </p:pic>
        <p:pic>
          <p:nvPicPr>
            <p:cNvPr id="742" name="Grafik 17" descr="Ein Bild, das Karte enthält.&#10;&#10;KI-generierte Inhalte können fehlerhaft sein.">
              <a:extLst>
                <a:ext uri="{FF2B5EF4-FFF2-40B4-BE49-F238E27FC236}">
                  <a16:creationId xmlns:a16="http://schemas.microsoft.com/office/drawing/2014/main" id="{A8FDA291-8D1D-8B9A-8763-B7B835F0584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1554448" y="2353913"/>
              <a:ext cx="936000" cy="936000"/>
            </a:xfrm>
            <a:prstGeom prst="rect">
              <a:avLst/>
            </a:prstGeom>
          </p:spPr>
        </p:pic>
        <p:cxnSp>
          <p:nvCxnSpPr>
            <p:cNvPr id="743" name="Straight Arrow Connector 742">
              <a:extLst>
                <a:ext uri="{FF2B5EF4-FFF2-40B4-BE49-F238E27FC236}">
                  <a16:creationId xmlns:a16="http://schemas.microsoft.com/office/drawing/2014/main" id="{4DE122E9-2386-18F8-F375-3761E5B4C084}"/>
                </a:ext>
              </a:extLst>
            </p:cNvPr>
            <p:cNvCxnSpPr>
              <a:cxnSpLocks/>
            </p:cNvCxnSpPr>
            <p:nvPr/>
          </p:nvCxnSpPr>
          <p:spPr bwMode="auto">
            <a:xfrm>
              <a:off x="18645809" y="3213317"/>
              <a:ext cx="635009"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744" name="Graphic 743">
              <a:extLst>
                <a:ext uri="{FF2B5EF4-FFF2-40B4-BE49-F238E27FC236}">
                  <a16:creationId xmlns:a16="http://schemas.microsoft.com/office/drawing/2014/main" id="{1F098FF9-8F6A-FC81-2A99-A2164E0533C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8566025" y="2381209"/>
              <a:ext cx="878809" cy="720000"/>
            </a:xfrm>
            <a:prstGeom prst="rect">
              <a:avLst/>
            </a:prstGeom>
          </p:spPr>
        </p:pic>
        <p:grpSp>
          <p:nvGrpSpPr>
            <p:cNvPr id="745" name="Group 744">
              <a:extLst>
                <a:ext uri="{FF2B5EF4-FFF2-40B4-BE49-F238E27FC236}">
                  <a16:creationId xmlns:a16="http://schemas.microsoft.com/office/drawing/2014/main" id="{CE5551BE-AD2E-EB02-6D8F-48403AAA0D16}"/>
                </a:ext>
              </a:extLst>
            </p:cNvPr>
            <p:cNvGrpSpPr/>
            <p:nvPr/>
          </p:nvGrpSpPr>
          <p:grpSpPr>
            <a:xfrm>
              <a:off x="17213723" y="8426491"/>
              <a:ext cx="6557184" cy="3117264"/>
              <a:chOff x="17213723" y="8426491"/>
              <a:chExt cx="6557184" cy="3117264"/>
            </a:xfrm>
          </p:grpSpPr>
          <p:sp>
            <p:nvSpPr>
              <p:cNvPr id="746" name="Trapezium 745">
                <a:extLst>
                  <a:ext uri="{FF2B5EF4-FFF2-40B4-BE49-F238E27FC236}">
                    <a16:creationId xmlns:a16="http://schemas.microsoft.com/office/drawing/2014/main" id="{7C86062D-3F49-3640-A686-6418CD6C8895}"/>
                  </a:ext>
                </a:extLst>
              </p:cNvPr>
              <p:cNvSpPr/>
              <p:nvPr/>
            </p:nvSpPr>
            <p:spPr bwMode="auto">
              <a:xfrm rot="5400000">
                <a:off x="21117598" y="9355115"/>
                <a:ext cx="1193765" cy="1113010"/>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270" wrap="square" lIns="0" tIns="0" rIns="0" bIns="108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sz="18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rPr>
                  <a:t>Model</a:t>
                </a:r>
              </a:p>
            </p:txBody>
          </p:sp>
          <p:pic>
            <p:nvPicPr>
              <p:cNvPr id="747" name="Picture 746">
                <a:extLst>
                  <a:ext uri="{FF2B5EF4-FFF2-40B4-BE49-F238E27FC236}">
                    <a16:creationId xmlns:a16="http://schemas.microsoft.com/office/drawing/2014/main" id="{4E2CD8EB-C419-B150-71D0-F455CC1FA175}"/>
                  </a:ext>
                </a:extLst>
              </p:cNvPr>
              <p:cNvPicPr>
                <a:picLocks noChangeAspect="1"/>
              </p:cNvPicPr>
              <p:nvPr/>
            </p:nvPicPr>
            <p:blipFill>
              <a:blip r:embed="rId22"/>
              <a:srcRect/>
              <a:stretch/>
            </p:blipFill>
            <p:spPr>
              <a:xfrm>
                <a:off x="17489350" y="9477333"/>
                <a:ext cx="868572" cy="868572"/>
              </a:xfrm>
              <a:prstGeom prst="rect">
                <a:avLst/>
              </a:prstGeom>
              <a:ln>
                <a:noFill/>
              </a:ln>
            </p:spPr>
          </p:pic>
          <p:pic>
            <p:nvPicPr>
              <p:cNvPr id="748" name="Picture 747">
                <a:extLst>
                  <a:ext uri="{FF2B5EF4-FFF2-40B4-BE49-F238E27FC236}">
                    <a16:creationId xmlns:a16="http://schemas.microsoft.com/office/drawing/2014/main" id="{E1C4E30E-3D14-C409-C5D0-18654F64AB95}"/>
                  </a:ext>
                </a:extLst>
              </p:cNvPr>
              <p:cNvPicPr>
                <a:picLocks noChangeAspect="1"/>
              </p:cNvPicPr>
              <p:nvPr/>
            </p:nvPicPr>
            <p:blipFill>
              <a:blip r:embed="rId23">
                <a:extLst>
                  <a:ext uri="{BEBA8EAE-BF5A-486C-A8C5-ECC9F3942E4B}">
                    <a14:imgProps xmlns:a14="http://schemas.microsoft.com/office/drawing/2010/main">
                      <a14:imgLayer r:embed="rId33">
                        <a14:imgEffect>
                          <a14:saturation sat="0"/>
                        </a14:imgEffect>
                      </a14:imgLayer>
                    </a14:imgProps>
                  </a:ext>
                </a:extLst>
              </a:blip>
              <a:srcRect/>
              <a:stretch/>
            </p:blipFill>
            <p:spPr>
              <a:xfrm>
                <a:off x="22621874" y="9477333"/>
                <a:ext cx="868572" cy="868572"/>
              </a:xfrm>
              <a:prstGeom prst="rect">
                <a:avLst/>
              </a:prstGeom>
              <a:ln>
                <a:noFill/>
              </a:ln>
            </p:spPr>
          </p:pic>
          <p:sp>
            <p:nvSpPr>
              <p:cNvPr id="749" name="TextBox 748">
                <a:extLst>
                  <a:ext uri="{FF2B5EF4-FFF2-40B4-BE49-F238E27FC236}">
                    <a16:creationId xmlns:a16="http://schemas.microsoft.com/office/drawing/2014/main" id="{63EA136C-9672-4B90-4852-469C4B9FBD61}"/>
                  </a:ext>
                </a:extLst>
              </p:cNvPr>
              <p:cNvSpPr txBox="1"/>
              <p:nvPr/>
            </p:nvSpPr>
            <p:spPr>
              <a:xfrm>
                <a:off x="17402489" y="10984706"/>
                <a:ext cx="6186334" cy="443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b">
                <a:noAutofit/>
              </a:bodyPr>
              <a:lstStyle/>
              <a:p>
                <a:pPr algn="ctr" defTabSz="2438400">
                  <a:spcBef>
                    <a:spcPts val="2900"/>
                  </a:spcBef>
                  <a:buSzPct val="100000"/>
                </a:pPr>
                <a:r>
                  <a:rPr lang="en-CH" sz="2800" i="1" kern="0" dirty="0">
                    <a:solidFill>
                      <a:srgbClr val="000000"/>
                    </a:solidFill>
                    <a:ea typeface="+mj-ea"/>
                    <a:cs typeface="Arial" panose="020B0604020202020204" pitchFamily="34" charset="0"/>
                    <a:sym typeface="IBM Plex Sans Light"/>
                  </a:rPr>
                  <a:t>TiM tuning with generated modalities</a:t>
                </a:r>
              </a:p>
            </p:txBody>
          </p:sp>
          <p:cxnSp>
            <p:nvCxnSpPr>
              <p:cNvPr id="750" name="Straight Arrow Connector 749">
                <a:extLst>
                  <a:ext uri="{FF2B5EF4-FFF2-40B4-BE49-F238E27FC236}">
                    <a16:creationId xmlns:a16="http://schemas.microsoft.com/office/drawing/2014/main" id="{D1F9EED5-7417-B5F4-4C98-DA9772935D18}"/>
                  </a:ext>
                </a:extLst>
              </p:cNvPr>
              <p:cNvCxnSpPr>
                <a:cxnSpLocks/>
              </p:cNvCxnSpPr>
              <p:nvPr/>
            </p:nvCxnSpPr>
            <p:spPr bwMode="auto">
              <a:xfrm>
                <a:off x="22346113" y="9914703"/>
                <a:ext cx="200637"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51" name="Straight Arrow Connector 750">
                <a:extLst>
                  <a:ext uri="{FF2B5EF4-FFF2-40B4-BE49-F238E27FC236}">
                    <a16:creationId xmlns:a16="http://schemas.microsoft.com/office/drawing/2014/main" id="{E26B45BF-7CD3-CCAE-2FA6-620004D4F3B0}"/>
                  </a:ext>
                </a:extLst>
              </p:cNvPr>
              <p:cNvCxnSpPr>
                <a:cxnSpLocks/>
              </p:cNvCxnSpPr>
              <p:nvPr/>
            </p:nvCxnSpPr>
            <p:spPr bwMode="auto">
              <a:xfrm>
                <a:off x="20882212" y="10212206"/>
                <a:ext cx="200637"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52" name="Straight Arrow Connector 751">
                <a:extLst>
                  <a:ext uri="{FF2B5EF4-FFF2-40B4-BE49-F238E27FC236}">
                    <a16:creationId xmlns:a16="http://schemas.microsoft.com/office/drawing/2014/main" id="{0FBB8DE8-7185-8261-F04D-E1B2D7A631BE}"/>
                  </a:ext>
                </a:extLst>
              </p:cNvPr>
              <p:cNvCxnSpPr>
                <a:cxnSpLocks/>
              </p:cNvCxnSpPr>
              <p:nvPr/>
            </p:nvCxnSpPr>
            <p:spPr bwMode="auto">
              <a:xfrm>
                <a:off x="18436363" y="9629027"/>
                <a:ext cx="2642604"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753" name="Rectangle 752">
                <a:extLst>
                  <a:ext uri="{FF2B5EF4-FFF2-40B4-BE49-F238E27FC236}">
                    <a16:creationId xmlns:a16="http://schemas.microsoft.com/office/drawing/2014/main" id="{789F1E57-EE1B-2760-9EDC-079BB8DEB968}"/>
                  </a:ext>
                </a:extLst>
              </p:cNvPr>
              <p:cNvSpPr/>
              <p:nvPr/>
            </p:nvSpPr>
            <p:spPr bwMode="auto">
              <a:xfrm>
                <a:off x="17213723" y="8426491"/>
                <a:ext cx="6557167" cy="3117264"/>
              </a:xfrm>
              <a:prstGeom prst="rect">
                <a:avLst/>
              </a:prstGeom>
              <a:noFill/>
              <a:ln w="28575">
                <a:solidFill>
                  <a:schemeClr val="bg2">
                    <a:lumMod val="9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mn-lt"/>
                </a:endParaRPr>
              </a:p>
            </p:txBody>
          </p:sp>
          <p:sp>
            <p:nvSpPr>
              <p:cNvPr id="754" name="Rectangle 753">
                <a:extLst>
                  <a:ext uri="{FF2B5EF4-FFF2-40B4-BE49-F238E27FC236}">
                    <a16:creationId xmlns:a16="http://schemas.microsoft.com/office/drawing/2014/main" id="{99866193-D7B5-2875-8E71-FC5B8ADAAD19}"/>
                  </a:ext>
                </a:extLst>
              </p:cNvPr>
              <p:cNvSpPr/>
              <p:nvPr/>
            </p:nvSpPr>
            <p:spPr bwMode="auto">
              <a:xfrm>
                <a:off x="17213727" y="8428660"/>
                <a:ext cx="6557180" cy="676417"/>
              </a:xfrm>
              <a:prstGeom prst="rect">
                <a:avLst/>
              </a:prstGeom>
              <a:solidFill>
                <a:schemeClr val="bg2">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kumimoji="0" lang="en-CH" sz="2800" b="0" i="0" u="none" strike="noStrike" cap="none" normalizeH="0" baseline="0" dirty="0">
                    <a:ln>
                      <a:noFill/>
                    </a:ln>
                    <a:solidFill>
                      <a:schemeClr val="tx1"/>
                    </a:solidFill>
                    <a:effectLst/>
                    <a:cs typeface="Arial" panose="020B0604020202020204" pitchFamily="34" charset="0"/>
                  </a:rPr>
                  <a:t>Thinking in Modalitites (TiM)</a:t>
                </a:r>
              </a:p>
            </p:txBody>
          </p:sp>
          <p:cxnSp>
            <p:nvCxnSpPr>
              <p:cNvPr id="755" name="Straight Arrow Connector 754">
                <a:extLst>
                  <a:ext uri="{FF2B5EF4-FFF2-40B4-BE49-F238E27FC236}">
                    <a16:creationId xmlns:a16="http://schemas.microsoft.com/office/drawing/2014/main" id="{3CC33457-DCF3-980B-B9A3-489368084DD4}"/>
                  </a:ext>
                </a:extLst>
              </p:cNvPr>
              <p:cNvCxnSpPr>
                <a:cxnSpLocks/>
              </p:cNvCxnSpPr>
              <p:nvPr/>
            </p:nvCxnSpPr>
            <p:spPr bwMode="auto">
              <a:xfrm>
                <a:off x="19662749" y="10212206"/>
                <a:ext cx="200637"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56" name="Straight Arrow Connector 755">
                <a:extLst>
                  <a:ext uri="{FF2B5EF4-FFF2-40B4-BE49-F238E27FC236}">
                    <a16:creationId xmlns:a16="http://schemas.microsoft.com/office/drawing/2014/main" id="{0AF81C81-B24F-85DA-8089-06700A64AB9D}"/>
                  </a:ext>
                </a:extLst>
              </p:cNvPr>
              <p:cNvCxnSpPr>
                <a:cxnSpLocks/>
              </p:cNvCxnSpPr>
              <p:nvPr/>
            </p:nvCxnSpPr>
            <p:spPr bwMode="auto">
              <a:xfrm>
                <a:off x="18433049" y="10212206"/>
                <a:ext cx="200637"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757" name="Graphic 756">
                <a:extLst>
                  <a:ext uri="{FF2B5EF4-FFF2-40B4-BE49-F238E27FC236}">
                    <a16:creationId xmlns:a16="http://schemas.microsoft.com/office/drawing/2014/main" id="{E08D545A-BABF-8BF9-75F9-66D3C7B30B0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8708813" y="9858727"/>
                <a:ext cx="878809" cy="720000"/>
              </a:xfrm>
              <a:prstGeom prst="rect">
                <a:avLst/>
              </a:prstGeom>
            </p:spPr>
          </p:pic>
          <p:grpSp>
            <p:nvGrpSpPr>
              <p:cNvPr id="758" name="Group 757">
                <a:extLst>
                  <a:ext uri="{FF2B5EF4-FFF2-40B4-BE49-F238E27FC236}">
                    <a16:creationId xmlns:a16="http://schemas.microsoft.com/office/drawing/2014/main" id="{CC1DDE59-9687-C88D-AF2A-462FBDAD226C}"/>
                  </a:ext>
                </a:extLst>
              </p:cNvPr>
              <p:cNvGrpSpPr/>
              <p:nvPr/>
            </p:nvGrpSpPr>
            <p:grpSpPr>
              <a:xfrm>
                <a:off x="19938924" y="9810904"/>
                <a:ext cx="811262" cy="799387"/>
                <a:chOff x="19938924" y="9787784"/>
                <a:chExt cx="811262" cy="799387"/>
              </a:xfrm>
            </p:grpSpPr>
            <p:sp>
              <p:nvSpPr>
                <p:cNvPr id="759" name="Rectangle 758">
                  <a:extLst>
                    <a:ext uri="{FF2B5EF4-FFF2-40B4-BE49-F238E27FC236}">
                      <a16:creationId xmlns:a16="http://schemas.microsoft.com/office/drawing/2014/main" id="{88560255-E715-1B40-ECAB-E09FA6959C14}"/>
                    </a:ext>
                  </a:extLst>
                </p:cNvPr>
                <p:cNvSpPr/>
                <p:nvPr/>
              </p:nvSpPr>
              <p:spPr bwMode="auto">
                <a:xfrm>
                  <a:off x="19938924" y="9787784"/>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60" name="Rectangle 759">
                  <a:extLst>
                    <a:ext uri="{FF2B5EF4-FFF2-40B4-BE49-F238E27FC236}">
                      <a16:creationId xmlns:a16="http://schemas.microsoft.com/office/drawing/2014/main" id="{4660D24A-D53C-54A0-4B2B-297884FE60D5}"/>
                    </a:ext>
                  </a:extLst>
                </p:cNvPr>
                <p:cNvSpPr/>
                <p:nvPr/>
              </p:nvSpPr>
              <p:spPr bwMode="auto">
                <a:xfrm>
                  <a:off x="20390186" y="9787784"/>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61" name="Rectangle 760">
                  <a:extLst>
                    <a:ext uri="{FF2B5EF4-FFF2-40B4-BE49-F238E27FC236}">
                      <a16:creationId xmlns:a16="http://schemas.microsoft.com/office/drawing/2014/main" id="{E891F869-4BD0-17DA-17D4-9AD8EA55F2AB}"/>
                    </a:ext>
                  </a:extLst>
                </p:cNvPr>
                <p:cNvSpPr/>
                <p:nvPr/>
              </p:nvSpPr>
              <p:spPr bwMode="auto">
                <a:xfrm>
                  <a:off x="19938924" y="10227171"/>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sp>
              <p:nvSpPr>
                <p:cNvPr id="762" name="Rectangle 761">
                  <a:extLst>
                    <a:ext uri="{FF2B5EF4-FFF2-40B4-BE49-F238E27FC236}">
                      <a16:creationId xmlns:a16="http://schemas.microsoft.com/office/drawing/2014/main" id="{4FCB7B78-3E72-7D4A-6A76-CF354536B3F5}"/>
                    </a:ext>
                  </a:extLst>
                </p:cNvPr>
                <p:cNvSpPr/>
                <p:nvPr/>
              </p:nvSpPr>
              <p:spPr bwMode="auto">
                <a:xfrm>
                  <a:off x="20390186" y="10227171"/>
                  <a:ext cx="360000" cy="360000"/>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latin typeface="IBM Plex Sans" panose="020B0503050203000203" pitchFamily="34" charset="0"/>
                    <a:cs typeface="Arial" panose="020B0604020202020204" pitchFamily="34" charset="0"/>
                  </a:endParaRPr>
                </a:p>
              </p:txBody>
            </p:sp>
          </p:grpSp>
        </p:grpSp>
        <p:grpSp>
          <p:nvGrpSpPr>
            <p:cNvPr id="763" name="Group 762">
              <a:extLst>
                <a:ext uri="{FF2B5EF4-FFF2-40B4-BE49-F238E27FC236}">
                  <a16:creationId xmlns:a16="http://schemas.microsoft.com/office/drawing/2014/main" id="{2585FA51-451B-4122-FA02-A3E648C00700}"/>
                </a:ext>
              </a:extLst>
            </p:cNvPr>
            <p:cNvGrpSpPr/>
            <p:nvPr/>
          </p:nvGrpSpPr>
          <p:grpSpPr>
            <a:xfrm>
              <a:off x="5321351" y="3507633"/>
              <a:ext cx="4040428" cy="360000"/>
              <a:chOff x="5321351" y="3507633"/>
              <a:chExt cx="4040428" cy="360000"/>
            </a:xfrm>
          </p:grpSpPr>
          <p:sp>
            <p:nvSpPr>
              <p:cNvPr id="764" name="TextBox 763">
                <a:extLst>
                  <a:ext uri="{FF2B5EF4-FFF2-40B4-BE49-F238E27FC236}">
                    <a16:creationId xmlns:a16="http://schemas.microsoft.com/office/drawing/2014/main" id="{B4BD37BF-4017-B822-DCDC-C6B9C727145F}"/>
                  </a:ext>
                </a:extLst>
              </p:cNvPr>
              <p:cNvSpPr txBox="1"/>
              <p:nvPr/>
            </p:nvSpPr>
            <p:spPr>
              <a:xfrm>
                <a:off x="8328662" y="3551151"/>
                <a:ext cx="1033117"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S-1 GRD</a:t>
                </a:r>
              </a:p>
            </p:txBody>
          </p:sp>
          <p:sp>
            <p:nvSpPr>
              <p:cNvPr id="765" name="TextBox 764">
                <a:extLst>
                  <a:ext uri="{FF2B5EF4-FFF2-40B4-BE49-F238E27FC236}">
                    <a16:creationId xmlns:a16="http://schemas.microsoft.com/office/drawing/2014/main" id="{1E3E0742-854D-BE84-DDC4-82646429658F}"/>
                  </a:ext>
                </a:extLst>
              </p:cNvPr>
              <p:cNvSpPr txBox="1"/>
              <p:nvPr/>
            </p:nvSpPr>
            <p:spPr>
              <a:xfrm>
                <a:off x="7469022" y="3551151"/>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nvGrpSpPr>
              <p:cNvPr id="766" name="Group 765">
                <a:extLst>
                  <a:ext uri="{FF2B5EF4-FFF2-40B4-BE49-F238E27FC236}">
                    <a16:creationId xmlns:a16="http://schemas.microsoft.com/office/drawing/2014/main" id="{A4D0C3AF-DCB4-9A8B-B8D0-99F174AECB63}"/>
                  </a:ext>
                </a:extLst>
              </p:cNvPr>
              <p:cNvGrpSpPr/>
              <p:nvPr/>
            </p:nvGrpSpPr>
            <p:grpSpPr>
              <a:xfrm>
                <a:off x="5321351" y="3507633"/>
                <a:ext cx="2928334" cy="360000"/>
                <a:chOff x="4993963" y="6793095"/>
                <a:chExt cx="2932098" cy="360000"/>
              </a:xfrm>
            </p:grpSpPr>
            <p:pic>
              <p:nvPicPr>
                <p:cNvPr id="767" name="Picture 766" descr="A blue and yellow background&#10;&#10;AI-generated content may be incorrect.">
                  <a:extLst>
                    <a:ext uri="{FF2B5EF4-FFF2-40B4-BE49-F238E27FC236}">
                      <a16:creationId xmlns:a16="http://schemas.microsoft.com/office/drawing/2014/main" id="{03F99B6B-4493-6B3B-DBA4-ADF3AD74C0EF}"/>
                    </a:ext>
                  </a:extLst>
                </p:cNvPr>
                <p:cNvPicPr>
                  <a:picLocks noChangeAspect="1"/>
                </p:cNvPicPr>
                <p:nvPr/>
              </p:nvPicPr>
              <p:blipFill>
                <a:blip r:embed="rId3"/>
                <a:srcRect r="66330" b="66330"/>
                <a:stretch/>
              </p:blipFill>
              <p:spPr>
                <a:xfrm>
                  <a:off x="4993963" y="6793095"/>
                  <a:ext cx="360000" cy="360000"/>
                </a:xfrm>
                <a:prstGeom prst="rect">
                  <a:avLst/>
                </a:prstGeom>
              </p:spPr>
            </p:pic>
            <p:pic>
              <p:nvPicPr>
                <p:cNvPr id="768" name="Picture 767" descr="A blue and yellow background&#10;&#10;AI-generated content may be incorrect.">
                  <a:extLst>
                    <a:ext uri="{FF2B5EF4-FFF2-40B4-BE49-F238E27FC236}">
                      <a16:creationId xmlns:a16="http://schemas.microsoft.com/office/drawing/2014/main" id="{BA8DA447-A0FD-0E15-C43A-803A260218F2}"/>
                    </a:ext>
                  </a:extLst>
                </p:cNvPr>
                <p:cNvPicPr>
                  <a:picLocks noChangeAspect="1"/>
                </p:cNvPicPr>
                <p:nvPr/>
              </p:nvPicPr>
              <p:blipFill>
                <a:blip r:embed="rId3"/>
                <a:srcRect l="33371" r="32959" b="66330"/>
                <a:stretch/>
              </p:blipFill>
              <p:spPr>
                <a:xfrm>
                  <a:off x="5423382" y="6793095"/>
                  <a:ext cx="360000" cy="360000"/>
                </a:xfrm>
                <a:prstGeom prst="rect">
                  <a:avLst/>
                </a:prstGeom>
              </p:spPr>
            </p:pic>
            <p:pic>
              <p:nvPicPr>
                <p:cNvPr id="769" name="Picture 768" descr="A blue and yellow background&#10;&#10;AI-generated content may be incorrect.">
                  <a:extLst>
                    <a:ext uri="{FF2B5EF4-FFF2-40B4-BE49-F238E27FC236}">
                      <a16:creationId xmlns:a16="http://schemas.microsoft.com/office/drawing/2014/main" id="{5FF28E34-0918-83D4-5767-79FCB0C907A7}"/>
                    </a:ext>
                  </a:extLst>
                </p:cNvPr>
                <p:cNvPicPr>
                  <a:picLocks noChangeAspect="1"/>
                </p:cNvPicPr>
                <p:nvPr/>
              </p:nvPicPr>
              <p:blipFill>
                <a:blip r:embed="rId3"/>
                <a:srcRect l="65851" r="479" b="66330"/>
                <a:stretch/>
              </p:blipFill>
              <p:spPr>
                <a:xfrm>
                  <a:off x="5852801" y="6793095"/>
                  <a:ext cx="360000" cy="360000"/>
                </a:xfrm>
                <a:prstGeom prst="rect">
                  <a:avLst/>
                </a:prstGeom>
              </p:spPr>
            </p:pic>
            <p:pic>
              <p:nvPicPr>
                <p:cNvPr id="770" name="Picture 769" descr="A blue and yellow background&#10;&#10;AI-generated content may be incorrect.">
                  <a:extLst>
                    <a:ext uri="{FF2B5EF4-FFF2-40B4-BE49-F238E27FC236}">
                      <a16:creationId xmlns:a16="http://schemas.microsoft.com/office/drawing/2014/main" id="{D6B16D24-2583-1083-B82F-33D5AAEB7EC4}"/>
                    </a:ext>
                  </a:extLst>
                </p:cNvPr>
                <p:cNvPicPr>
                  <a:picLocks noChangeAspect="1"/>
                </p:cNvPicPr>
                <p:nvPr/>
              </p:nvPicPr>
              <p:blipFill>
                <a:blip r:embed="rId3"/>
                <a:srcRect t="33165" r="66330" b="33165"/>
                <a:stretch/>
              </p:blipFill>
              <p:spPr>
                <a:xfrm>
                  <a:off x="6282220" y="6793095"/>
                  <a:ext cx="360000" cy="360000"/>
                </a:xfrm>
                <a:prstGeom prst="rect">
                  <a:avLst/>
                </a:prstGeom>
              </p:spPr>
            </p:pic>
            <p:pic>
              <p:nvPicPr>
                <p:cNvPr id="771" name="Picture 770" descr="A blue and yellow background&#10;&#10;AI-generated content may be incorrect.">
                  <a:extLst>
                    <a:ext uri="{FF2B5EF4-FFF2-40B4-BE49-F238E27FC236}">
                      <a16:creationId xmlns:a16="http://schemas.microsoft.com/office/drawing/2014/main" id="{DE2E1654-FFDE-5A0C-DC89-FD3270CE2198}"/>
                    </a:ext>
                  </a:extLst>
                </p:cNvPr>
                <p:cNvPicPr>
                  <a:picLocks noChangeAspect="1"/>
                </p:cNvPicPr>
                <p:nvPr/>
              </p:nvPicPr>
              <p:blipFill>
                <a:blip r:embed="rId3"/>
                <a:srcRect l="33371" t="33165" r="32959" b="33165"/>
                <a:stretch/>
              </p:blipFill>
              <p:spPr>
                <a:xfrm>
                  <a:off x="6711639" y="6793095"/>
                  <a:ext cx="360000" cy="360000"/>
                </a:xfrm>
                <a:prstGeom prst="rect">
                  <a:avLst/>
                </a:prstGeom>
              </p:spPr>
            </p:pic>
            <p:pic>
              <p:nvPicPr>
                <p:cNvPr id="772" name="Picture 771" descr="A blue and yellow background&#10;&#10;AI-generated content may be incorrect.">
                  <a:extLst>
                    <a:ext uri="{FF2B5EF4-FFF2-40B4-BE49-F238E27FC236}">
                      <a16:creationId xmlns:a16="http://schemas.microsoft.com/office/drawing/2014/main" id="{8E6511D1-8F7E-87BD-EA86-CFF2A594A5FB}"/>
                    </a:ext>
                  </a:extLst>
                </p:cNvPr>
                <p:cNvPicPr>
                  <a:picLocks noChangeAspect="1"/>
                </p:cNvPicPr>
                <p:nvPr/>
              </p:nvPicPr>
              <p:blipFill>
                <a:blip r:embed="rId3"/>
                <a:srcRect l="65851" t="66330" r="479"/>
                <a:stretch/>
              </p:blipFill>
              <p:spPr>
                <a:xfrm>
                  <a:off x="7566061" y="6793095"/>
                  <a:ext cx="360000" cy="360000"/>
                </a:xfrm>
                <a:prstGeom prst="rect">
                  <a:avLst/>
                </a:prstGeom>
              </p:spPr>
            </p:pic>
          </p:grpSp>
        </p:grpSp>
        <p:grpSp>
          <p:nvGrpSpPr>
            <p:cNvPr id="773" name="Group 772">
              <a:extLst>
                <a:ext uri="{FF2B5EF4-FFF2-40B4-BE49-F238E27FC236}">
                  <a16:creationId xmlns:a16="http://schemas.microsoft.com/office/drawing/2014/main" id="{FAA4A8F2-32CD-8050-7BA6-C5772F0FC5FF}"/>
                </a:ext>
              </a:extLst>
            </p:cNvPr>
            <p:cNvGrpSpPr/>
            <p:nvPr/>
          </p:nvGrpSpPr>
          <p:grpSpPr>
            <a:xfrm>
              <a:off x="5321351" y="3939433"/>
              <a:ext cx="4031719" cy="360000"/>
              <a:chOff x="5321351" y="3939433"/>
              <a:chExt cx="4031719" cy="360000"/>
            </a:xfrm>
          </p:grpSpPr>
          <p:sp>
            <p:nvSpPr>
              <p:cNvPr id="774" name="TextBox 773">
                <a:extLst>
                  <a:ext uri="{FF2B5EF4-FFF2-40B4-BE49-F238E27FC236}">
                    <a16:creationId xmlns:a16="http://schemas.microsoft.com/office/drawing/2014/main" id="{36F85D3B-9B6F-3DDD-388D-B04C68836379}"/>
                  </a:ext>
                </a:extLst>
              </p:cNvPr>
              <p:cNvSpPr txBox="1"/>
              <p:nvPr/>
            </p:nvSpPr>
            <p:spPr>
              <a:xfrm>
                <a:off x="8328662" y="3978411"/>
                <a:ext cx="1024408" cy="276999"/>
              </a:xfrm>
              <a:prstGeom prst="rect">
                <a:avLst/>
              </a:prstGeom>
              <a:noFill/>
              <a:ln>
                <a:noFill/>
              </a:ln>
            </p:spPr>
            <p:txBody>
              <a:bodyPr wrap="square" lIns="0" tIns="0" rIns="0" bIns="0" rtlCol="0" anchor="ctr">
                <a:spAutoFit/>
              </a:bodyPr>
              <a:lstStyle/>
              <a:p>
                <a:r>
                  <a:rPr lang="en-CH" sz="1800" dirty="0">
                    <a:latin typeface="IBM Plex Sans" panose="020B0503050203000203" pitchFamily="34" charset="0"/>
                    <a:cs typeface="Arial" panose="020B0604020202020204" pitchFamily="34" charset="0"/>
                  </a:rPr>
                  <a:t>S-1 RTC</a:t>
                </a:r>
              </a:p>
            </p:txBody>
          </p:sp>
          <p:sp>
            <p:nvSpPr>
              <p:cNvPr id="775" name="TextBox 774">
                <a:extLst>
                  <a:ext uri="{FF2B5EF4-FFF2-40B4-BE49-F238E27FC236}">
                    <a16:creationId xmlns:a16="http://schemas.microsoft.com/office/drawing/2014/main" id="{1FA214A6-2C58-5A36-A77A-4CAD8D97DE0F}"/>
                  </a:ext>
                </a:extLst>
              </p:cNvPr>
              <p:cNvSpPr txBox="1"/>
              <p:nvPr/>
            </p:nvSpPr>
            <p:spPr>
              <a:xfrm>
                <a:off x="7469022" y="3978411"/>
                <a:ext cx="354654" cy="276999"/>
              </a:xfrm>
              <a:prstGeom prst="rect">
                <a:avLst/>
              </a:prstGeom>
              <a:noFill/>
              <a:ln>
                <a:noFill/>
              </a:ln>
            </p:spPr>
            <p:txBody>
              <a:bodyPr wrap="square" lIns="0" tIns="0" rIns="0" bIns="0" rtlCol="0" anchor="ctr">
                <a:spAutoFit/>
              </a:bodyPr>
              <a:lstStyle/>
              <a:p>
                <a:pPr algn="ctr"/>
                <a:r>
                  <a:rPr lang="en-CH" sz="1800" dirty="0">
                    <a:latin typeface="IBM Plex Sans" panose="020B0503050203000203" pitchFamily="34" charset="0"/>
                    <a:cs typeface="Arial" panose="020B0604020202020204" pitchFamily="34" charset="0"/>
                  </a:rPr>
                  <a:t>…</a:t>
                </a:r>
              </a:p>
            </p:txBody>
          </p:sp>
          <p:grpSp>
            <p:nvGrpSpPr>
              <p:cNvPr id="776" name="Group 775">
                <a:extLst>
                  <a:ext uri="{FF2B5EF4-FFF2-40B4-BE49-F238E27FC236}">
                    <a16:creationId xmlns:a16="http://schemas.microsoft.com/office/drawing/2014/main" id="{878F4CF4-63B6-7090-5B54-FAAB9EEAB389}"/>
                  </a:ext>
                </a:extLst>
              </p:cNvPr>
              <p:cNvGrpSpPr/>
              <p:nvPr/>
            </p:nvGrpSpPr>
            <p:grpSpPr>
              <a:xfrm>
                <a:off x="5321351" y="3939433"/>
                <a:ext cx="2928334" cy="360000"/>
                <a:chOff x="4993963" y="6793095"/>
                <a:chExt cx="2932098" cy="360000"/>
              </a:xfrm>
            </p:grpSpPr>
            <p:pic>
              <p:nvPicPr>
                <p:cNvPr id="777" name="Picture 776" descr="A blue and yellow background&#10;&#10;AI-generated content may be incorrect.">
                  <a:extLst>
                    <a:ext uri="{FF2B5EF4-FFF2-40B4-BE49-F238E27FC236}">
                      <a16:creationId xmlns:a16="http://schemas.microsoft.com/office/drawing/2014/main" id="{EA3CFB0A-8773-9377-DFB5-21E70C1A2F95}"/>
                    </a:ext>
                  </a:extLst>
                </p:cNvPr>
                <p:cNvPicPr>
                  <a:picLocks noChangeAspect="1"/>
                </p:cNvPicPr>
                <p:nvPr/>
              </p:nvPicPr>
              <p:blipFill>
                <a:blip r:embed="rId3"/>
                <a:srcRect r="66330" b="66330"/>
                <a:stretch/>
              </p:blipFill>
              <p:spPr>
                <a:xfrm>
                  <a:off x="4993963" y="6793095"/>
                  <a:ext cx="360000" cy="360000"/>
                </a:xfrm>
                <a:prstGeom prst="rect">
                  <a:avLst/>
                </a:prstGeom>
              </p:spPr>
            </p:pic>
            <p:pic>
              <p:nvPicPr>
                <p:cNvPr id="778" name="Picture 777" descr="A blue and yellow background&#10;&#10;AI-generated content may be incorrect.">
                  <a:extLst>
                    <a:ext uri="{FF2B5EF4-FFF2-40B4-BE49-F238E27FC236}">
                      <a16:creationId xmlns:a16="http://schemas.microsoft.com/office/drawing/2014/main" id="{589B08A9-C658-2887-1EE1-E8A736AAB226}"/>
                    </a:ext>
                  </a:extLst>
                </p:cNvPr>
                <p:cNvPicPr>
                  <a:picLocks noChangeAspect="1"/>
                </p:cNvPicPr>
                <p:nvPr/>
              </p:nvPicPr>
              <p:blipFill>
                <a:blip r:embed="rId3"/>
                <a:srcRect l="33371" r="32959" b="66330"/>
                <a:stretch/>
              </p:blipFill>
              <p:spPr>
                <a:xfrm>
                  <a:off x="5423382" y="6793095"/>
                  <a:ext cx="360000" cy="360000"/>
                </a:xfrm>
                <a:prstGeom prst="rect">
                  <a:avLst/>
                </a:prstGeom>
              </p:spPr>
            </p:pic>
            <p:pic>
              <p:nvPicPr>
                <p:cNvPr id="779" name="Picture 778" descr="A blue and yellow background&#10;&#10;AI-generated content may be incorrect.">
                  <a:extLst>
                    <a:ext uri="{FF2B5EF4-FFF2-40B4-BE49-F238E27FC236}">
                      <a16:creationId xmlns:a16="http://schemas.microsoft.com/office/drawing/2014/main" id="{150FA784-17CF-2444-D1DD-5E1A4E73CCDC}"/>
                    </a:ext>
                  </a:extLst>
                </p:cNvPr>
                <p:cNvPicPr>
                  <a:picLocks noChangeAspect="1"/>
                </p:cNvPicPr>
                <p:nvPr/>
              </p:nvPicPr>
              <p:blipFill>
                <a:blip r:embed="rId3"/>
                <a:srcRect l="65851" r="479" b="66330"/>
                <a:stretch/>
              </p:blipFill>
              <p:spPr>
                <a:xfrm>
                  <a:off x="5852801" y="6793095"/>
                  <a:ext cx="360000" cy="360000"/>
                </a:xfrm>
                <a:prstGeom prst="rect">
                  <a:avLst/>
                </a:prstGeom>
              </p:spPr>
            </p:pic>
            <p:pic>
              <p:nvPicPr>
                <p:cNvPr id="780" name="Picture 779" descr="A blue and yellow background&#10;&#10;AI-generated content may be incorrect.">
                  <a:extLst>
                    <a:ext uri="{FF2B5EF4-FFF2-40B4-BE49-F238E27FC236}">
                      <a16:creationId xmlns:a16="http://schemas.microsoft.com/office/drawing/2014/main" id="{C44C9872-2A9C-6364-E847-8A68598398D2}"/>
                    </a:ext>
                  </a:extLst>
                </p:cNvPr>
                <p:cNvPicPr>
                  <a:picLocks noChangeAspect="1"/>
                </p:cNvPicPr>
                <p:nvPr/>
              </p:nvPicPr>
              <p:blipFill>
                <a:blip r:embed="rId3"/>
                <a:srcRect t="33165" r="66330" b="33165"/>
                <a:stretch/>
              </p:blipFill>
              <p:spPr>
                <a:xfrm>
                  <a:off x="6282220" y="6793095"/>
                  <a:ext cx="360000" cy="360000"/>
                </a:xfrm>
                <a:prstGeom prst="rect">
                  <a:avLst/>
                </a:prstGeom>
              </p:spPr>
            </p:pic>
            <p:pic>
              <p:nvPicPr>
                <p:cNvPr id="781" name="Picture 780" descr="A blue and yellow background&#10;&#10;AI-generated content may be incorrect.">
                  <a:extLst>
                    <a:ext uri="{FF2B5EF4-FFF2-40B4-BE49-F238E27FC236}">
                      <a16:creationId xmlns:a16="http://schemas.microsoft.com/office/drawing/2014/main" id="{51F71C03-5397-90B9-7B72-95E1D1E5BDC3}"/>
                    </a:ext>
                  </a:extLst>
                </p:cNvPr>
                <p:cNvPicPr>
                  <a:picLocks noChangeAspect="1"/>
                </p:cNvPicPr>
                <p:nvPr/>
              </p:nvPicPr>
              <p:blipFill>
                <a:blip r:embed="rId3"/>
                <a:srcRect l="33371" t="33165" r="32959" b="33165"/>
                <a:stretch/>
              </p:blipFill>
              <p:spPr>
                <a:xfrm>
                  <a:off x="6711639" y="6793095"/>
                  <a:ext cx="360000" cy="360000"/>
                </a:xfrm>
                <a:prstGeom prst="rect">
                  <a:avLst/>
                </a:prstGeom>
              </p:spPr>
            </p:pic>
            <p:pic>
              <p:nvPicPr>
                <p:cNvPr id="782" name="Picture 781" descr="A blue and yellow background&#10;&#10;AI-generated content may be incorrect.">
                  <a:extLst>
                    <a:ext uri="{FF2B5EF4-FFF2-40B4-BE49-F238E27FC236}">
                      <a16:creationId xmlns:a16="http://schemas.microsoft.com/office/drawing/2014/main" id="{9E13DE8D-1A27-8467-7146-65D9E9E88472}"/>
                    </a:ext>
                  </a:extLst>
                </p:cNvPr>
                <p:cNvPicPr>
                  <a:picLocks noChangeAspect="1"/>
                </p:cNvPicPr>
                <p:nvPr/>
              </p:nvPicPr>
              <p:blipFill>
                <a:blip r:embed="rId3"/>
                <a:srcRect l="65851" t="66330" r="479"/>
                <a:stretch/>
              </p:blipFill>
              <p:spPr>
                <a:xfrm>
                  <a:off x="7566061" y="6793095"/>
                  <a:ext cx="360000" cy="360000"/>
                </a:xfrm>
                <a:prstGeom prst="rect">
                  <a:avLst/>
                </a:prstGeom>
              </p:spPr>
            </p:pic>
          </p:grpSp>
        </p:grpSp>
      </p:grpSp>
    </p:spTree>
    <p:extLst>
      <p:ext uri="{BB962C8B-B14F-4D97-AF65-F5344CB8AC3E}">
        <p14:creationId xmlns:p14="http://schemas.microsoft.com/office/powerpoint/2010/main" val="18452179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66C66C6-1CFB-AB58-BC5D-6C60942F1BE3}"/>
              </a:ext>
            </a:extLst>
          </p:cNvPr>
          <p:cNvSpPr>
            <a:spLocks noGrp="1"/>
          </p:cNvSpPr>
          <p:nvPr>
            <p:ph type="ftr" sz="quarter" idx="18"/>
          </p:nvPr>
        </p:nvSpPr>
        <p:spPr/>
        <p:txBody>
          <a:bodyPr/>
          <a:lstStyle/>
          <a:p>
            <a:r>
              <a:rPr lang="en-US"/>
              <a:t>IGARSS'25 Tutorial / © 2025 IBM Corporation</a:t>
            </a:r>
          </a:p>
        </p:txBody>
      </p:sp>
      <p:sp>
        <p:nvSpPr>
          <p:cNvPr id="4" name="Text Placeholder 3">
            <a:extLst>
              <a:ext uri="{FF2B5EF4-FFF2-40B4-BE49-F238E27FC236}">
                <a16:creationId xmlns:a16="http://schemas.microsoft.com/office/drawing/2014/main" id="{63510697-2FAD-9F3E-03B6-216F266E5AB9}"/>
              </a:ext>
            </a:extLst>
          </p:cNvPr>
          <p:cNvSpPr>
            <a:spLocks noGrp="1"/>
          </p:cNvSpPr>
          <p:nvPr>
            <p:ph type="body" sz="quarter" idx="19"/>
          </p:nvPr>
        </p:nvSpPr>
        <p:spPr/>
        <p:txBody>
          <a:bodyPr/>
          <a:lstStyle/>
          <a:p>
            <a:endParaRPr lang="en-CH" dirty="0"/>
          </a:p>
        </p:txBody>
      </p:sp>
      <p:sp>
        <p:nvSpPr>
          <p:cNvPr id="6" name="Title 5">
            <a:extLst>
              <a:ext uri="{FF2B5EF4-FFF2-40B4-BE49-F238E27FC236}">
                <a16:creationId xmlns:a16="http://schemas.microsoft.com/office/drawing/2014/main" id="{F2784E78-0676-7457-7E8B-3E27FF7F37BE}"/>
              </a:ext>
            </a:extLst>
          </p:cNvPr>
          <p:cNvSpPr>
            <a:spLocks noGrp="1"/>
          </p:cNvSpPr>
          <p:nvPr>
            <p:ph type="title"/>
          </p:nvPr>
        </p:nvSpPr>
        <p:spPr>
          <a:xfrm>
            <a:off x="576072" y="576072"/>
            <a:ext cx="9843275" cy="1906588"/>
          </a:xfrm>
        </p:spPr>
        <p:txBody>
          <a:bodyPr/>
          <a:lstStyle/>
          <a:p>
            <a:r>
              <a:rPr lang="en-CH" dirty="0"/>
              <a:t>Any-to-any generation</a:t>
            </a:r>
          </a:p>
        </p:txBody>
      </p:sp>
      <p:pic>
        <p:nvPicPr>
          <p:cNvPr id="110" name="Grafik 24">
            <a:extLst>
              <a:ext uri="{FF2B5EF4-FFF2-40B4-BE49-F238E27FC236}">
                <a16:creationId xmlns:a16="http://schemas.microsoft.com/office/drawing/2014/main" id="{9C9DACF6-EC03-9820-ABAF-DC4F63D5B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8324" y="5661089"/>
            <a:ext cx="2706438" cy="2702603"/>
          </a:xfrm>
          <a:prstGeom prst="rect">
            <a:avLst/>
          </a:prstGeom>
        </p:spPr>
      </p:pic>
      <p:sp>
        <p:nvSpPr>
          <p:cNvPr id="112" name="TextBox 111">
            <a:extLst>
              <a:ext uri="{FF2B5EF4-FFF2-40B4-BE49-F238E27FC236}">
                <a16:creationId xmlns:a16="http://schemas.microsoft.com/office/drawing/2014/main" id="{A77CC5A7-5C32-9B9E-CE63-78C8D5BED090}"/>
              </a:ext>
            </a:extLst>
          </p:cNvPr>
          <p:cNvSpPr txBox="1"/>
          <p:nvPr/>
        </p:nvSpPr>
        <p:spPr>
          <a:xfrm>
            <a:off x="568324" y="4776204"/>
            <a:ext cx="2706440" cy="650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Input</a:t>
            </a:r>
          </a:p>
        </p:txBody>
      </p:sp>
      <p:cxnSp>
        <p:nvCxnSpPr>
          <p:cNvPr id="115" name="Straight Arrow Connector 114">
            <a:extLst>
              <a:ext uri="{FF2B5EF4-FFF2-40B4-BE49-F238E27FC236}">
                <a16:creationId xmlns:a16="http://schemas.microsoft.com/office/drawing/2014/main" id="{6F59B158-28CF-5600-E89D-1BE7A9A5A703}"/>
              </a:ext>
            </a:extLst>
          </p:cNvPr>
          <p:cNvCxnSpPr>
            <a:cxnSpLocks/>
          </p:cNvCxnSpPr>
          <p:nvPr/>
        </p:nvCxnSpPr>
        <p:spPr bwMode="auto">
          <a:xfrm>
            <a:off x="3487288" y="7012391"/>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215" name="Group 214">
            <a:extLst>
              <a:ext uri="{FF2B5EF4-FFF2-40B4-BE49-F238E27FC236}">
                <a16:creationId xmlns:a16="http://schemas.microsoft.com/office/drawing/2014/main" id="{2A772371-D580-D612-436C-C0110D7120B6}"/>
              </a:ext>
            </a:extLst>
          </p:cNvPr>
          <p:cNvGrpSpPr/>
          <p:nvPr/>
        </p:nvGrpSpPr>
        <p:grpSpPr>
          <a:xfrm>
            <a:off x="16786947" y="4776204"/>
            <a:ext cx="7025552" cy="5116745"/>
            <a:chOff x="16786947" y="4776204"/>
            <a:chExt cx="7025552" cy="5116745"/>
          </a:xfrm>
        </p:grpSpPr>
        <p:pic>
          <p:nvPicPr>
            <p:cNvPr id="210" name="Grafik 107">
              <a:extLst>
                <a:ext uri="{FF2B5EF4-FFF2-40B4-BE49-F238E27FC236}">
                  <a16:creationId xmlns:a16="http://schemas.microsoft.com/office/drawing/2014/main" id="{F6726ADD-40D2-13FB-04EF-590D1D8D2588}"/>
                </a:ext>
              </a:extLst>
            </p:cNvPr>
            <p:cNvPicPr>
              <a:picLocks noChangeAspect="1"/>
            </p:cNvPicPr>
            <p:nvPr/>
          </p:nvPicPr>
          <p:blipFill>
            <a:blip r:embed="rId3"/>
            <a:srcRect/>
            <a:stretch/>
          </p:blipFill>
          <p:spPr>
            <a:xfrm>
              <a:off x="19754944" y="8811907"/>
              <a:ext cx="1081042" cy="1081042"/>
            </a:xfrm>
            <a:prstGeom prst="rect">
              <a:avLst/>
            </a:prstGeom>
          </p:spPr>
        </p:pic>
        <p:pic>
          <p:nvPicPr>
            <p:cNvPr id="211" name="Grafik 107">
              <a:extLst>
                <a:ext uri="{FF2B5EF4-FFF2-40B4-BE49-F238E27FC236}">
                  <a16:creationId xmlns:a16="http://schemas.microsoft.com/office/drawing/2014/main" id="{3A9CEB82-6FAB-93F1-17FF-02F197F9FF37}"/>
                </a:ext>
              </a:extLst>
            </p:cNvPr>
            <p:cNvPicPr>
              <a:picLocks noChangeAspect="1"/>
            </p:cNvPicPr>
            <p:nvPr/>
          </p:nvPicPr>
          <p:blipFill>
            <a:blip r:embed="rId3"/>
            <a:srcRect/>
            <a:stretch/>
          </p:blipFill>
          <p:spPr>
            <a:xfrm>
              <a:off x="18464026" y="8811907"/>
              <a:ext cx="1081042" cy="1081042"/>
            </a:xfrm>
            <a:prstGeom prst="rect">
              <a:avLst/>
            </a:prstGeom>
          </p:spPr>
        </p:pic>
        <p:pic>
          <p:nvPicPr>
            <p:cNvPr id="123" name="Picture 122">
              <a:extLst>
                <a:ext uri="{FF2B5EF4-FFF2-40B4-BE49-F238E27FC236}">
                  <a16:creationId xmlns:a16="http://schemas.microsoft.com/office/drawing/2014/main" id="{41FB580B-4B5B-8391-40B6-90D684132353}"/>
                </a:ext>
              </a:extLst>
            </p:cNvPr>
            <p:cNvPicPr>
              <a:picLocks noChangeAspect="1"/>
            </p:cNvPicPr>
            <p:nvPr/>
          </p:nvPicPr>
          <p:blipFill>
            <a:blip r:embed="rId4">
              <a:alphaModFix amt="60000"/>
            </a:blip>
            <a:stretch>
              <a:fillRect/>
            </a:stretch>
          </p:blipFill>
          <p:spPr>
            <a:xfrm rot="5400000">
              <a:off x="18472331" y="8811906"/>
              <a:ext cx="1081041" cy="1081042"/>
            </a:xfrm>
            <a:prstGeom prst="rect">
              <a:avLst/>
            </a:prstGeom>
            <a:ln>
              <a:noFill/>
            </a:ln>
          </p:spPr>
        </p:pic>
        <p:pic>
          <p:nvPicPr>
            <p:cNvPr id="121" name="Picture 120">
              <a:extLst>
                <a:ext uri="{FF2B5EF4-FFF2-40B4-BE49-F238E27FC236}">
                  <a16:creationId xmlns:a16="http://schemas.microsoft.com/office/drawing/2014/main" id="{2B7053EB-08CA-A871-B12E-D25A76E3E815}"/>
                </a:ext>
              </a:extLst>
            </p:cNvPr>
            <p:cNvPicPr>
              <a:picLocks noChangeAspect="1"/>
            </p:cNvPicPr>
            <p:nvPr/>
          </p:nvPicPr>
          <p:blipFill>
            <a:blip r:embed="rId4">
              <a:alphaModFix amt="35000"/>
            </a:blip>
            <a:stretch>
              <a:fillRect/>
            </a:stretch>
          </p:blipFill>
          <p:spPr>
            <a:xfrm>
              <a:off x="19754944" y="8811907"/>
              <a:ext cx="1081042" cy="1081041"/>
            </a:xfrm>
            <a:prstGeom prst="rect">
              <a:avLst/>
            </a:prstGeom>
            <a:ln>
              <a:noFill/>
            </a:ln>
          </p:spPr>
        </p:pic>
        <p:pic>
          <p:nvPicPr>
            <p:cNvPr id="209" name="Grafik 107">
              <a:extLst>
                <a:ext uri="{FF2B5EF4-FFF2-40B4-BE49-F238E27FC236}">
                  <a16:creationId xmlns:a16="http://schemas.microsoft.com/office/drawing/2014/main" id="{53D3B9B0-8B52-7B95-20E2-746C0F0722C5}"/>
                </a:ext>
              </a:extLst>
            </p:cNvPr>
            <p:cNvPicPr>
              <a:picLocks noChangeAspect="1"/>
            </p:cNvPicPr>
            <p:nvPr/>
          </p:nvPicPr>
          <p:blipFill>
            <a:blip r:embed="rId3"/>
            <a:srcRect/>
            <a:stretch/>
          </p:blipFill>
          <p:spPr>
            <a:xfrm>
              <a:off x="21109896" y="5643369"/>
              <a:ext cx="2702603" cy="2702603"/>
            </a:xfrm>
            <a:prstGeom prst="rect">
              <a:avLst/>
            </a:prstGeom>
          </p:spPr>
        </p:pic>
        <p:sp>
          <p:nvSpPr>
            <p:cNvPr id="113" name="TextBox 112">
              <a:extLst>
                <a:ext uri="{FF2B5EF4-FFF2-40B4-BE49-F238E27FC236}">
                  <a16:creationId xmlns:a16="http://schemas.microsoft.com/office/drawing/2014/main" id="{6ED037DB-0B4B-CD66-DB6E-F3D1D9EB3064}"/>
                </a:ext>
              </a:extLst>
            </p:cNvPr>
            <p:cNvSpPr txBox="1"/>
            <p:nvPr/>
          </p:nvSpPr>
          <p:spPr>
            <a:xfrm>
              <a:off x="18823806" y="4776204"/>
              <a:ext cx="3814672" cy="650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Generation</a:t>
              </a:r>
            </a:p>
          </p:txBody>
        </p:sp>
        <p:sp>
          <p:nvSpPr>
            <p:cNvPr id="114" name="Trapezium 113">
              <a:extLst>
                <a:ext uri="{FF2B5EF4-FFF2-40B4-BE49-F238E27FC236}">
                  <a16:creationId xmlns:a16="http://schemas.microsoft.com/office/drawing/2014/main" id="{C6A6B9B9-7BE5-D2F0-E7B4-CFF5CE8919DC}"/>
                </a:ext>
              </a:extLst>
            </p:cNvPr>
            <p:cNvSpPr/>
            <p:nvPr/>
          </p:nvSpPr>
          <p:spPr bwMode="auto">
            <a:xfrm rot="5400000" flipV="1">
              <a:off x="17647672" y="5661089"/>
              <a:ext cx="2738043" cy="2702604"/>
            </a:xfrm>
            <a:prstGeom prst="trapezoid">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vert" wrap="square" lIns="0" tIns="0" rIns="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CH" dirty="0">
                  <a:solidFill>
                    <a:schemeClr val="bg1"/>
                  </a:solidFill>
                  <a:cs typeface="Arial" panose="020B0604020202020204" pitchFamily="34" charset="0"/>
                </a:rPr>
                <a:t>Diffusion</a:t>
              </a:r>
              <a:endParaRPr kumimoji="0" lang="en-CH" b="0" i="0" u="none" strike="noStrike" cap="none" normalizeH="0" baseline="0" dirty="0">
                <a:ln>
                  <a:noFill/>
                </a:ln>
                <a:solidFill>
                  <a:schemeClr val="bg1"/>
                </a:solidFill>
                <a:effectLst/>
                <a:cs typeface="Arial" panose="020B0604020202020204" pitchFamily="34" charset="0"/>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Decoder</a:t>
              </a:r>
            </a:p>
          </p:txBody>
        </p:sp>
        <p:pic>
          <p:nvPicPr>
            <p:cNvPr id="118" name="Picture 117">
              <a:extLst>
                <a:ext uri="{FF2B5EF4-FFF2-40B4-BE49-F238E27FC236}">
                  <a16:creationId xmlns:a16="http://schemas.microsoft.com/office/drawing/2014/main" id="{2B33148D-5F13-719E-E32C-D28CE2C606E2}"/>
                </a:ext>
              </a:extLst>
            </p:cNvPr>
            <p:cNvPicPr>
              <a:picLocks noChangeAspect="1"/>
            </p:cNvPicPr>
            <p:nvPr/>
          </p:nvPicPr>
          <p:blipFill>
            <a:blip r:embed="rId4">
              <a:alphaModFix/>
            </a:blip>
            <a:stretch>
              <a:fillRect/>
            </a:stretch>
          </p:blipFill>
          <p:spPr>
            <a:xfrm>
              <a:off x="17189717" y="8811907"/>
              <a:ext cx="1081042" cy="1081041"/>
            </a:xfrm>
            <a:prstGeom prst="rect">
              <a:avLst/>
            </a:prstGeom>
            <a:ln>
              <a:noFill/>
            </a:ln>
          </p:spPr>
        </p:pic>
        <p:cxnSp>
          <p:nvCxnSpPr>
            <p:cNvPr id="124" name="Straight Arrow Connector 123">
              <a:extLst>
                <a:ext uri="{FF2B5EF4-FFF2-40B4-BE49-F238E27FC236}">
                  <a16:creationId xmlns:a16="http://schemas.microsoft.com/office/drawing/2014/main" id="{564AB85D-C232-1B3E-D2DD-8631AC607718}"/>
                </a:ext>
              </a:extLst>
            </p:cNvPr>
            <p:cNvCxnSpPr>
              <a:cxnSpLocks/>
            </p:cNvCxnSpPr>
            <p:nvPr/>
          </p:nvCxnSpPr>
          <p:spPr bwMode="auto">
            <a:xfrm>
              <a:off x="19006813" y="8124766"/>
              <a:ext cx="0" cy="588175"/>
            </a:xfrm>
            <a:prstGeom prst="straightConnector1">
              <a:avLst/>
            </a:prstGeom>
            <a:ln w="28575">
              <a:solidFill>
                <a:schemeClr val="tx1"/>
              </a:solidFill>
              <a:headEnd type="triangle" w="med" len="med"/>
              <a:tailEnd type="triangle"/>
            </a:ln>
            <a:effectLst/>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31D39885-7C62-6376-99A8-4F620061BD3B}"/>
                </a:ext>
              </a:extLst>
            </p:cNvPr>
            <p:cNvCxnSpPr>
              <a:cxnSpLocks/>
            </p:cNvCxnSpPr>
            <p:nvPr/>
          </p:nvCxnSpPr>
          <p:spPr bwMode="auto">
            <a:xfrm>
              <a:off x="18029559" y="7927708"/>
              <a:ext cx="0" cy="785232"/>
            </a:xfrm>
            <a:prstGeom prst="straightConnector1">
              <a:avLst/>
            </a:prstGeom>
            <a:ln w="28575">
              <a:solidFill>
                <a:schemeClr val="tx1"/>
              </a:solidFill>
              <a:headEnd type="triangle" w="med" len="med"/>
              <a:tailEnd type="triangle"/>
            </a:ln>
            <a:effectLst/>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95FA5E61-30E7-9EB9-BFDF-07CE2B9305BA}"/>
                </a:ext>
              </a:extLst>
            </p:cNvPr>
            <p:cNvCxnSpPr>
              <a:cxnSpLocks/>
            </p:cNvCxnSpPr>
            <p:nvPr/>
          </p:nvCxnSpPr>
          <p:spPr bwMode="auto">
            <a:xfrm>
              <a:off x="19984067" y="8402715"/>
              <a:ext cx="0" cy="310226"/>
            </a:xfrm>
            <a:prstGeom prst="straightConnector1">
              <a:avLst/>
            </a:prstGeom>
            <a:ln w="28575">
              <a:solidFill>
                <a:schemeClr val="tx1"/>
              </a:solidFill>
              <a:headEnd type="triangle" w="med" len="med"/>
              <a:tailEnd type="triangle"/>
            </a:ln>
            <a:effectLst/>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659680B0-13B7-A391-1B17-4D79511CAAC5}"/>
                </a:ext>
              </a:extLst>
            </p:cNvPr>
            <p:cNvCxnSpPr>
              <a:cxnSpLocks/>
            </p:cNvCxnSpPr>
            <p:nvPr/>
          </p:nvCxnSpPr>
          <p:spPr bwMode="auto">
            <a:xfrm>
              <a:off x="20580521" y="7012391"/>
              <a:ext cx="301246" cy="0"/>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6" name="Freeform 205">
              <a:extLst>
                <a:ext uri="{FF2B5EF4-FFF2-40B4-BE49-F238E27FC236}">
                  <a16:creationId xmlns:a16="http://schemas.microsoft.com/office/drawing/2014/main" id="{73ED3BB4-FFD4-4D05-16A8-82177D12D403}"/>
                </a:ext>
              </a:extLst>
            </p:cNvPr>
            <p:cNvSpPr/>
            <p:nvPr/>
          </p:nvSpPr>
          <p:spPr bwMode="auto">
            <a:xfrm>
              <a:off x="16786947" y="4845790"/>
              <a:ext cx="665919" cy="2192860"/>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2872758"/>
                <a:gd name="connsiteY0" fmla="*/ 6943 h 1490869"/>
                <a:gd name="connsiteX1" fmla="*/ 1212923 w 2872758"/>
                <a:gd name="connsiteY1" fmla="*/ 0 h 1490869"/>
                <a:gd name="connsiteX2" fmla="*/ 1212923 w 2872758"/>
                <a:gd name="connsiteY2" fmla="*/ 1490869 h 1490869"/>
                <a:gd name="connsiteX3" fmla="*/ 2872758 w 2872758"/>
                <a:gd name="connsiteY3" fmla="*/ 1490869 h 1490869"/>
                <a:gd name="connsiteX0" fmla="*/ 0 w 2825084"/>
                <a:gd name="connsiteY0" fmla="*/ 0 h 1490869"/>
                <a:gd name="connsiteX1" fmla="*/ 1165249 w 2825084"/>
                <a:gd name="connsiteY1" fmla="*/ 0 h 1490869"/>
                <a:gd name="connsiteX2" fmla="*/ 1165249 w 2825084"/>
                <a:gd name="connsiteY2" fmla="*/ 1490869 h 1490869"/>
                <a:gd name="connsiteX3" fmla="*/ 2825084 w 2825084"/>
                <a:gd name="connsiteY3" fmla="*/ 1490869 h 1490869"/>
                <a:gd name="connsiteX0" fmla="*/ 0 w 2953696"/>
                <a:gd name="connsiteY0" fmla="*/ 6897 h 1490869"/>
                <a:gd name="connsiteX1" fmla="*/ 1293861 w 2953696"/>
                <a:gd name="connsiteY1" fmla="*/ 0 h 1490869"/>
                <a:gd name="connsiteX2" fmla="*/ 1293861 w 2953696"/>
                <a:gd name="connsiteY2" fmla="*/ 1490869 h 1490869"/>
                <a:gd name="connsiteX3" fmla="*/ 2953696 w 2953696"/>
                <a:gd name="connsiteY3" fmla="*/ 1490869 h 1490869"/>
                <a:gd name="connsiteX0" fmla="*/ 0 w 2953696"/>
                <a:gd name="connsiteY0" fmla="*/ 0 h 1483972"/>
                <a:gd name="connsiteX1" fmla="*/ 1309743 w 2953696"/>
                <a:gd name="connsiteY1" fmla="*/ 3324 h 1483972"/>
                <a:gd name="connsiteX2" fmla="*/ 1293861 w 2953696"/>
                <a:gd name="connsiteY2" fmla="*/ 1483972 h 1483972"/>
                <a:gd name="connsiteX3" fmla="*/ 2953696 w 2953696"/>
                <a:gd name="connsiteY3" fmla="*/ 1483972 h 1483972"/>
              </a:gdLst>
              <a:ahLst/>
              <a:cxnLst>
                <a:cxn ang="0">
                  <a:pos x="connsiteX0" y="connsiteY0"/>
                </a:cxn>
                <a:cxn ang="0">
                  <a:pos x="connsiteX1" y="connsiteY1"/>
                </a:cxn>
                <a:cxn ang="0">
                  <a:pos x="connsiteX2" y="connsiteY2"/>
                </a:cxn>
                <a:cxn ang="0">
                  <a:pos x="connsiteX3" y="connsiteY3"/>
                </a:cxn>
              </a:cxnLst>
              <a:rect l="l" t="t" r="r" b="b"/>
              <a:pathLst>
                <a:path w="2953696" h="1483972">
                  <a:moveTo>
                    <a:pt x="0" y="0"/>
                  </a:moveTo>
                  <a:lnTo>
                    <a:pt x="1309743" y="3324"/>
                  </a:lnTo>
                  <a:lnTo>
                    <a:pt x="1293861" y="1483972"/>
                  </a:lnTo>
                  <a:lnTo>
                    <a:pt x="2953696" y="1483972"/>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dirty="0"/>
            </a:p>
          </p:txBody>
        </p:sp>
      </p:grpSp>
      <p:grpSp>
        <p:nvGrpSpPr>
          <p:cNvPr id="213" name="Group 212">
            <a:extLst>
              <a:ext uri="{FF2B5EF4-FFF2-40B4-BE49-F238E27FC236}">
                <a16:creationId xmlns:a16="http://schemas.microsoft.com/office/drawing/2014/main" id="{E3C97E26-BB2A-B158-A44D-D2FB59188DF9}"/>
              </a:ext>
            </a:extLst>
          </p:cNvPr>
          <p:cNvGrpSpPr/>
          <p:nvPr/>
        </p:nvGrpSpPr>
        <p:grpSpPr>
          <a:xfrm>
            <a:off x="4011284" y="4544734"/>
            <a:ext cx="5645247" cy="5889255"/>
            <a:chOff x="4011284" y="4544734"/>
            <a:chExt cx="5645247" cy="5889255"/>
          </a:xfrm>
        </p:grpSpPr>
        <p:sp>
          <p:nvSpPr>
            <p:cNvPr id="159" name="Rectangle 158">
              <a:extLst>
                <a:ext uri="{FF2B5EF4-FFF2-40B4-BE49-F238E27FC236}">
                  <a16:creationId xmlns:a16="http://schemas.microsoft.com/office/drawing/2014/main" id="{99FDA940-754C-400E-CC9D-DC25C8AE439E}"/>
                </a:ext>
              </a:extLst>
            </p:cNvPr>
            <p:cNvSpPr/>
            <p:nvPr/>
          </p:nvSpPr>
          <p:spPr bwMode="auto">
            <a:xfrm>
              <a:off x="4016662" y="5761148"/>
              <a:ext cx="5639793" cy="2504726"/>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TerraMind </a:t>
              </a:r>
              <a:br>
                <a:rPr kumimoji="0" lang="en-CH" b="0" i="0" u="none" strike="noStrike" cap="none" normalizeH="0" baseline="0" dirty="0">
                  <a:ln>
                    <a:noFill/>
                  </a:ln>
                  <a:solidFill>
                    <a:schemeClr val="bg1"/>
                  </a:solidFill>
                  <a:effectLst/>
                  <a:cs typeface="Arial" panose="020B0604020202020204" pitchFamily="34" charset="0"/>
                </a:rPr>
              </a:br>
              <a:r>
                <a:rPr kumimoji="0" lang="en-CH" b="0" i="0" u="none" strike="noStrike" cap="none" normalizeH="0" baseline="0" dirty="0">
                  <a:ln>
                    <a:noFill/>
                  </a:ln>
                  <a:solidFill>
                    <a:schemeClr val="bg1"/>
                  </a:solidFill>
                  <a:effectLst/>
                  <a:cs typeface="Arial" panose="020B0604020202020204" pitchFamily="34" charset="0"/>
                </a:rPr>
                <a:t>Encoder</a:t>
              </a:r>
            </a:p>
          </p:txBody>
        </p:sp>
        <p:grpSp>
          <p:nvGrpSpPr>
            <p:cNvPr id="160" name="Group 159">
              <a:extLst>
                <a:ext uri="{FF2B5EF4-FFF2-40B4-BE49-F238E27FC236}">
                  <a16:creationId xmlns:a16="http://schemas.microsoft.com/office/drawing/2014/main" id="{6D226A7B-A493-B7C8-CE0E-C220FA148D08}"/>
                </a:ext>
              </a:extLst>
            </p:cNvPr>
            <p:cNvGrpSpPr/>
            <p:nvPr/>
          </p:nvGrpSpPr>
          <p:grpSpPr>
            <a:xfrm>
              <a:off x="4317579" y="8420915"/>
              <a:ext cx="5038037" cy="304500"/>
              <a:chOff x="9046573" y="8935182"/>
              <a:chExt cx="5259122" cy="317862"/>
            </a:xfrm>
          </p:grpSpPr>
          <p:cxnSp>
            <p:nvCxnSpPr>
              <p:cNvPr id="161" name="Straight Arrow Connector 160">
                <a:extLst>
                  <a:ext uri="{FF2B5EF4-FFF2-40B4-BE49-F238E27FC236}">
                    <a16:creationId xmlns:a16="http://schemas.microsoft.com/office/drawing/2014/main" id="{F04C5774-6398-4369-D3D8-E968225E3556}"/>
                  </a:ext>
                </a:extLst>
              </p:cNvPr>
              <p:cNvCxnSpPr/>
              <p:nvPr/>
            </p:nvCxnSpPr>
            <p:spPr bwMode="auto">
              <a:xfrm flipV="1">
                <a:off x="9046573"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2" name="Straight Arrow Connector 161">
                <a:extLst>
                  <a:ext uri="{FF2B5EF4-FFF2-40B4-BE49-F238E27FC236}">
                    <a16:creationId xmlns:a16="http://schemas.microsoft.com/office/drawing/2014/main" id="{127D12B6-89C6-C0E5-0640-45FCADA9DBF0}"/>
                  </a:ext>
                </a:extLst>
              </p:cNvPr>
              <p:cNvCxnSpPr/>
              <p:nvPr/>
            </p:nvCxnSpPr>
            <p:spPr bwMode="auto">
              <a:xfrm flipV="1">
                <a:off x="9797875"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AE470C75-C240-E3C8-9566-5193A259FED7}"/>
                  </a:ext>
                </a:extLst>
              </p:cNvPr>
              <p:cNvCxnSpPr/>
              <p:nvPr/>
            </p:nvCxnSpPr>
            <p:spPr bwMode="auto">
              <a:xfrm flipV="1">
                <a:off x="10549178"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22563BBB-4E51-964F-5374-97537FA8A831}"/>
                  </a:ext>
                </a:extLst>
              </p:cNvPr>
              <p:cNvCxnSpPr/>
              <p:nvPr/>
            </p:nvCxnSpPr>
            <p:spPr bwMode="auto">
              <a:xfrm flipV="1">
                <a:off x="11300480"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F33F006D-2663-1602-E5A1-9FB06CF5BE8A}"/>
                  </a:ext>
                </a:extLst>
              </p:cNvPr>
              <p:cNvCxnSpPr/>
              <p:nvPr/>
            </p:nvCxnSpPr>
            <p:spPr bwMode="auto">
              <a:xfrm flipV="1">
                <a:off x="12051783"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ABBC54CB-2011-8BE0-5E25-2FEE10090863}"/>
                  </a:ext>
                </a:extLst>
              </p:cNvPr>
              <p:cNvCxnSpPr/>
              <p:nvPr/>
            </p:nvCxnSpPr>
            <p:spPr bwMode="auto">
              <a:xfrm flipV="1">
                <a:off x="12803085"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7" name="Straight Arrow Connector 166">
                <a:extLst>
                  <a:ext uri="{FF2B5EF4-FFF2-40B4-BE49-F238E27FC236}">
                    <a16:creationId xmlns:a16="http://schemas.microsoft.com/office/drawing/2014/main" id="{41AAE844-10BB-1730-4CC1-C93A234E1E0B}"/>
                  </a:ext>
                </a:extLst>
              </p:cNvPr>
              <p:cNvCxnSpPr/>
              <p:nvPr/>
            </p:nvCxnSpPr>
            <p:spPr bwMode="auto">
              <a:xfrm flipV="1">
                <a:off x="13554387"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8063A9D9-C4D0-21B7-17FC-59E2CC2E55CE}"/>
                  </a:ext>
                </a:extLst>
              </p:cNvPr>
              <p:cNvCxnSpPr/>
              <p:nvPr/>
            </p:nvCxnSpPr>
            <p:spPr bwMode="auto">
              <a:xfrm flipV="1">
                <a:off x="14305695" y="8935182"/>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69" name="Rectangle 168">
              <a:extLst>
                <a:ext uri="{FF2B5EF4-FFF2-40B4-BE49-F238E27FC236}">
                  <a16:creationId xmlns:a16="http://schemas.microsoft.com/office/drawing/2014/main" id="{70B5F708-BA1F-46E1-DC56-6AA758745A0C}"/>
                </a:ext>
              </a:extLst>
            </p:cNvPr>
            <p:cNvSpPr/>
            <p:nvPr/>
          </p:nvSpPr>
          <p:spPr bwMode="auto">
            <a:xfrm>
              <a:off x="4016664"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0" name="Rectangle 169">
              <a:extLst>
                <a:ext uri="{FF2B5EF4-FFF2-40B4-BE49-F238E27FC236}">
                  <a16:creationId xmlns:a16="http://schemas.microsoft.com/office/drawing/2014/main" id="{6C6873E8-1FF9-5067-83FF-ADB70FFD6E14}"/>
                </a:ext>
              </a:extLst>
            </p:cNvPr>
            <p:cNvSpPr/>
            <p:nvPr/>
          </p:nvSpPr>
          <p:spPr bwMode="auto">
            <a:xfrm>
              <a:off x="4736382"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1" name="Rectangle 170">
              <a:extLst>
                <a:ext uri="{FF2B5EF4-FFF2-40B4-BE49-F238E27FC236}">
                  <a16:creationId xmlns:a16="http://schemas.microsoft.com/office/drawing/2014/main" id="{0B933933-275F-731C-AC60-FB556E8C29F9}"/>
                </a:ext>
              </a:extLst>
            </p:cNvPr>
            <p:cNvSpPr/>
            <p:nvPr/>
          </p:nvSpPr>
          <p:spPr bwMode="auto">
            <a:xfrm>
              <a:off x="5456102"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2" name="Rectangle 171">
              <a:extLst>
                <a:ext uri="{FF2B5EF4-FFF2-40B4-BE49-F238E27FC236}">
                  <a16:creationId xmlns:a16="http://schemas.microsoft.com/office/drawing/2014/main" id="{CDED4693-26B7-0183-890F-33B3E5C6FB34}"/>
                </a:ext>
              </a:extLst>
            </p:cNvPr>
            <p:cNvSpPr/>
            <p:nvPr/>
          </p:nvSpPr>
          <p:spPr bwMode="auto">
            <a:xfrm>
              <a:off x="6175820"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3" name="Rectangle 172">
              <a:extLst>
                <a:ext uri="{FF2B5EF4-FFF2-40B4-BE49-F238E27FC236}">
                  <a16:creationId xmlns:a16="http://schemas.microsoft.com/office/drawing/2014/main" id="{3D577D83-A9A0-8531-90C3-BB5D09E21C2E}"/>
                </a:ext>
              </a:extLst>
            </p:cNvPr>
            <p:cNvSpPr/>
            <p:nvPr/>
          </p:nvSpPr>
          <p:spPr bwMode="auto">
            <a:xfrm>
              <a:off x="6895539"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5" name="Rectangle 174">
              <a:extLst>
                <a:ext uri="{FF2B5EF4-FFF2-40B4-BE49-F238E27FC236}">
                  <a16:creationId xmlns:a16="http://schemas.microsoft.com/office/drawing/2014/main" id="{6346FBE6-2D5B-B2BC-84CC-AC4EBAAF2424}"/>
                </a:ext>
              </a:extLst>
            </p:cNvPr>
            <p:cNvSpPr/>
            <p:nvPr/>
          </p:nvSpPr>
          <p:spPr bwMode="auto">
            <a:xfrm>
              <a:off x="7615258"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76" name="Rectangle 175">
              <a:extLst>
                <a:ext uri="{FF2B5EF4-FFF2-40B4-BE49-F238E27FC236}">
                  <a16:creationId xmlns:a16="http://schemas.microsoft.com/office/drawing/2014/main" id="{F09AD43F-9536-83A9-B1F2-3FB5EA451358}"/>
                </a:ext>
              </a:extLst>
            </p:cNvPr>
            <p:cNvSpPr/>
            <p:nvPr/>
          </p:nvSpPr>
          <p:spPr bwMode="auto">
            <a:xfrm>
              <a:off x="9054701" y="4544734"/>
              <a:ext cx="601830" cy="60183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grpSp>
          <p:nvGrpSpPr>
            <p:cNvPr id="178" name="Group 177">
              <a:extLst>
                <a:ext uri="{FF2B5EF4-FFF2-40B4-BE49-F238E27FC236}">
                  <a16:creationId xmlns:a16="http://schemas.microsoft.com/office/drawing/2014/main" id="{88E14D4E-3516-B71B-7582-A26982DA257E}"/>
                </a:ext>
              </a:extLst>
            </p:cNvPr>
            <p:cNvGrpSpPr/>
            <p:nvPr/>
          </p:nvGrpSpPr>
          <p:grpSpPr>
            <a:xfrm>
              <a:off x="4317579" y="5301607"/>
              <a:ext cx="5038037" cy="304500"/>
              <a:chOff x="9046573" y="5678989"/>
              <a:chExt cx="5259122" cy="317862"/>
            </a:xfrm>
          </p:grpSpPr>
          <p:cxnSp>
            <p:nvCxnSpPr>
              <p:cNvPr id="179" name="Straight Arrow Connector 178">
                <a:extLst>
                  <a:ext uri="{FF2B5EF4-FFF2-40B4-BE49-F238E27FC236}">
                    <a16:creationId xmlns:a16="http://schemas.microsoft.com/office/drawing/2014/main" id="{3239BEDA-4D0E-591D-088F-80B971B54ECB}"/>
                  </a:ext>
                </a:extLst>
              </p:cNvPr>
              <p:cNvCxnSpPr/>
              <p:nvPr/>
            </p:nvCxnSpPr>
            <p:spPr bwMode="auto">
              <a:xfrm flipV="1">
                <a:off x="9046573"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0" name="Straight Arrow Connector 179">
                <a:extLst>
                  <a:ext uri="{FF2B5EF4-FFF2-40B4-BE49-F238E27FC236}">
                    <a16:creationId xmlns:a16="http://schemas.microsoft.com/office/drawing/2014/main" id="{FC2B5BD6-EC8F-FF71-415F-60D15933240D}"/>
                  </a:ext>
                </a:extLst>
              </p:cNvPr>
              <p:cNvCxnSpPr/>
              <p:nvPr/>
            </p:nvCxnSpPr>
            <p:spPr bwMode="auto">
              <a:xfrm flipV="1">
                <a:off x="9797875"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BB1CD11C-825F-0CE4-C72C-99F950A7D3CD}"/>
                  </a:ext>
                </a:extLst>
              </p:cNvPr>
              <p:cNvCxnSpPr/>
              <p:nvPr/>
            </p:nvCxnSpPr>
            <p:spPr bwMode="auto">
              <a:xfrm flipV="1">
                <a:off x="10549178"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2" name="Straight Arrow Connector 181">
                <a:extLst>
                  <a:ext uri="{FF2B5EF4-FFF2-40B4-BE49-F238E27FC236}">
                    <a16:creationId xmlns:a16="http://schemas.microsoft.com/office/drawing/2014/main" id="{E27AEF65-9235-63BD-B751-F6F4033B9FD8}"/>
                  </a:ext>
                </a:extLst>
              </p:cNvPr>
              <p:cNvCxnSpPr/>
              <p:nvPr/>
            </p:nvCxnSpPr>
            <p:spPr bwMode="auto">
              <a:xfrm flipV="1">
                <a:off x="11300480"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3" name="Straight Arrow Connector 182">
                <a:extLst>
                  <a:ext uri="{FF2B5EF4-FFF2-40B4-BE49-F238E27FC236}">
                    <a16:creationId xmlns:a16="http://schemas.microsoft.com/office/drawing/2014/main" id="{337301CF-C30B-ED30-A691-D41170666A07}"/>
                  </a:ext>
                </a:extLst>
              </p:cNvPr>
              <p:cNvCxnSpPr/>
              <p:nvPr/>
            </p:nvCxnSpPr>
            <p:spPr bwMode="auto">
              <a:xfrm flipV="1">
                <a:off x="12051783"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D3E1183E-DFD1-8B49-8E2C-9CC5C8E072EA}"/>
                  </a:ext>
                </a:extLst>
              </p:cNvPr>
              <p:cNvCxnSpPr/>
              <p:nvPr/>
            </p:nvCxnSpPr>
            <p:spPr bwMode="auto">
              <a:xfrm flipV="1">
                <a:off x="12803085"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FEC1A58C-CD01-C180-3E8E-8D9D22078C91}"/>
                  </a:ext>
                </a:extLst>
              </p:cNvPr>
              <p:cNvCxnSpPr/>
              <p:nvPr/>
            </p:nvCxnSpPr>
            <p:spPr bwMode="auto">
              <a:xfrm flipV="1">
                <a:off x="13554387"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F7D6F29E-60EB-8A6D-6B93-9901B5ACD93F}"/>
                  </a:ext>
                </a:extLst>
              </p:cNvPr>
              <p:cNvCxnSpPr/>
              <p:nvPr/>
            </p:nvCxnSpPr>
            <p:spPr bwMode="auto">
              <a:xfrm flipV="1">
                <a:off x="14305695" y="5678989"/>
                <a:ext cx="0" cy="317862"/>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94" name="TextBox 193">
              <a:extLst>
                <a:ext uri="{FF2B5EF4-FFF2-40B4-BE49-F238E27FC236}">
                  <a16:creationId xmlns:a16="http://schemas.microsoft.com/office/drawing/2014/main" id="{74237601-125B-EFC5-4E8A-D91F49D24794}"/>
                </a:ext>
              </a:extLst>
            </p:cNvPr>
            <p:cNvSpPr txBox="1"/>
            <p:nvPr/>
          </p:nvSpPr>
          <p:spPr>
            <a:xfrm>
              <a:off x="4016662" y="9692645"/>
              <a:ext cx="5639793" cy="7413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Input patches</a:t>
              </a:r>
            </a:p>
          </p:txBody>
        </p:sp>
        <p:pic>
          <p:nvPicPr>
            <p:cNvPr id="195" name="Graphic 194">
              <a:extLst>
                <a:ext uri="{FF2B5EF4-FFF2-40B4-BE49-F238E27FC236}">
                  <a16:creationId xmlns:a16="http://schemas.microsoft.com/office/drawing/2014/main" id="{80396A64-B32E-769A-5E9B-8A173C503F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60273" y="6411680"/>
              <a:ext cx="1472408" cy="1203661"/>
            </a:xfrm>
            <a:prstGeom prst="rect">
              <a:avLst/>
            </a:prstGeom>
          </p:spPr>
        </p:pic>
        <p:grpSp>
          <p:nvGrpSpPr>
            <p:cNvPr id="208" name="Group 207">
              <a:extLst>
                <a:ext uri="{FF2B5EF4-FFF2-40B4-BE49-F238E27FC236}">
                  <a16:creationId xmlns:a16="http://schemas.microsoft.com/office/drawing/2014/main" id="{E10A41CD-C0AA-EA35-DF6D-34C5316039E0}"/>
                </a:ext>
              </a:extLst>
            </p:cNvPr>
            <p:cNvGrpSpPr/>
            <p:nvPr/>
          </p:nvGrpSpPr>
          <p:grpSpPr>
            <a:xfrm>
              <a:off x="4011284" y="4664819"/>
              <a:ext cx="5645167" cy="4817468"/>
              <a:chOff x="4011284" y="5049830"/>
              <a:chExt cx="5645167" cy="4817468"/>
            </a:xfrm>
          </p:grpSpPr>
          <p:pic>
            <p:nvPicPr>
              <p:cNvPr id="8" name="Grafik 24">
                <a:extLst>
                  <a:ext uri="{FF2B5EF4-FFF2-40B4-BE49-F238E27FC236}">
                    <a16:creationId xmlns:a16="http://schemas.microsoft.com/office/drawing/2014/main" id="{A1D6E29A-22F0-6396-15BC-7FD559504706}"/>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4011284" y="9265468"/>
                <a:ext cx="601830" cy="601830"/>
              </a:xfrm>
              <a:prstGeom prst="rect">
                <a:avLst/>
              </a:prstGeom>
            </p:spPr>
          </p:pic>
          <p:pic>
            <p:nvPicPr>
              <p:cNvPr id="9" name="Grafik 24">
                <a:extLst>
                  <a:ext uri="{FF2B5EF4-FFF2-40B4-BE49-F238E27FC236}">
                    <a16:creationId xmlns:a16="http://schemas.microsoft.com/office/drawing/2014/main" id="{5C360AC2-BDA6-B9B9-C3E5-94FA4AD8E74B}"/>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4733037" y="9265468"/>
                <a:ext cx="601830" cy="601830"/>
              </a:xfrm>
              <a:prstGeom prst="rect">
                <a:avLst/>
              </a:prstGeom>
            </p:spPr>
          </p:pic>
          <p:pic>
            <p:nvPicPr>
              <p:cNvPr id="10" name="Grafik 24">
                <a:extLst>
                  <a:ext uri="{FF2B5EF4-FFF2-40B4-BE49-F238E27FC236}">
                    <a16:creationId xmlns:a16="http://schemas.microsoft.com/office/drawing/2014/main" id="{13F9DDE1-829C-B8D4-5E17-44A23041C7F5}"/>
                  </a:ext>
                </a:extLst>
              </p:cNvPr>
              <p:cNvPicPr>
                <a:picLocks noChangeAspect="1"/>
              </p:cNvPicPr>
              <p:nvPr/>
            </p:nvPicPr>
            <p:blipFill>
              <a:blip r:embed="rId9">
                <a:extLst>
                  <a:ext uri="{28A0092B-C50C-407E-A947-70E740481C1C}">
                    <a14:useLocalDpi xmlns:a14="http://schemas.microsoft.com/office/drawing/2010/main"/>
                  </a:ext>
                </a:extLst>
              </a:blip>
              <a:srcRect/>
              <a:stretch/>
            </p:blipFill>
            <p:spPr>
              <a:xfrm>
                <a:off x="5454790" y="9265468"/>
                <a:ext cx="601830" cy="601830"/>
              </a:xfrm>
              <a:prstGeom prst="rect">
                <a:avLst/>
              </a:prstGeom>
            </p:spPr>
          </p:pic>
          <p:pic>
            <p:nvPicPr>
              <p:cNvPr id="11" name="Grafik 24">
                <a:extLst>
                  <a:ext uri="{FF2B5EF4-FFF2-40B4-BE49-F238E27FC236}">
                    <a16:creationId xmlns:a16="http://schemas.microsoft.com/office/drawing/2014/main" id="{363DBE3E-0A2C-EEB8-45CB-BFF007491CC8}"/>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6176543" y="9265468"/>
                <a:ext cx="601830" cy="601830"/>
              </a:xfrm>
              <a:prstGeom prst="rect">
                <a:avLst/>
              </a:prstGeom>
            </p:spPr>
          </p:pic>
          <p:pic>
            <p:nvPicPr>
              <p:cNvPr id="12" name="Grafik 24">
                <a:extLst>
                  <a:ext uri="{FF2B5EF4-FFF2-40B4-BE49-F238E27FC236}">
                    <a16:creationId xmlns:a16="http://schemas.microsoft.com/office/drawing/2014/main" id="{6EFAF65E-D6CB-69F3-881A-6B8D5423404D}"/>
                  </a:ext>
                </a:extLst>
              </p:cNvPr>
              <p:cNvPicPr>
                <a:picLocks noChangeAspect="1"/>
              </p:cNvPicPr>
              <p:nvPr/>
            </p:nvPicPr>
            <p:blipFill>
              <a:blip r:embed="rId11">
                <a:extLst>
                  <a:ext uri="{28A0092B-C50C-407E-A947-70E740481C1C}">
                    <a14:useLocalDpi xmlns:a14="http://schemas.microsoft.com/office/drawing/2010/main"/>
                  </a:ext>
                </a:extLst>
              </a:blip>
              <a:srcRect/>
              <a:stretch/>
            </p:blipFill>
            <p:spPr>
              <a:xfrm>
                <a:off x="6898296" y="9265468"/>
                <a:ext cx="601830" cy="601830"/>
              </a:xfrm>
              <a:prstGeom prst="rect">
                <a:avLst/>
              </a:prstGeom>
            </p:spPr>
          </p:pic>
          <p:pic>
            <p:nvPicPr>
              <p:cNvPr id="13" name="Grafik 24">
                <a:extLst>
                  <a:ext uri="{FF2B5EF4-FFF2-40B4-BE49-F238E27FC236}">
                    <a16:creationId xmlns:a16="http://schemas.microsoft.com/office/drawing/2014/main" id="{30BD291A-364A-06BD-1BAC-0D494CEF04A5}"/>
                  </a:ext>
                </a:extLst>
              </p:cNvPr>
              <p:cNvPicPr>
                <a:picLocks noChangeAspect="1"/>
              </p:cNvPicPr>
              <p:nvPr/>
            </p:nvPicPr>
            <p:blipFill>
              <a:blip r:embed="rId12">
                <a:extLst>
                  <a:ext uri="{28A0092B-C50C-407E-A947-70E740481C1C}">
                    <a14:useLocalDpi xmlns:a14="http://schemas.microsoft.com/office/drawing/2010/main"/>
                  </a:ext>
                </a:extLst>
              </a:blip>
              <a:srcRect r="-2903"/>
              <a:stretch/>
            </p:blipFill>
            <p:spPr>
              <a:xfrm>
                <a:off x="9054621" y="9265468"/>
                <a:ext cx="601830" cy="601830"/>
              </a:xfrm>
              <a:prstGeom prst="rect">
                <a:avLst/>
              </a:prstGeom>
            </p:spPr>
          </p:pic>
          <p:sp>
            <p:nvSpPr>
              <p:cNvPr id="15" name="TextBox 14">
                <a:extLst>
                  <a:ext uri="{FF2B5EF4-FFF2-40B4-BE49-F238E27FC236}">
                    <a16:creationId xmlns:a16="http://schemas.microsoft.com/office/drawing/2014/main" id="{C3286AB3-A7CB-244E-DABF-4FF584C632D5}"/>
                  </a:ext>
                </a:extLst>
              </p:cNvPr>
              <p:cNvSpPr txBox="1"/>
              <p:nvPr/>
            </p:nvSpPr>
            <p:spPr>
              <a:xfrm>
                <a:off x="8341802" y="9360572"/>
                <a:ext cx="592893" cy="246221"/>
              </a:xfrm>
              <a:prstGeom prst="rect">
                <a:avLst/>
              </a:prstGeom>
              <a:noFill/>
              <a:ln>
                <a:noFill/>
              </a:ln>
            </p:spPr>
            <p:txBody>
              <a:bodyPr wrap="square" lIns="0" tIns="0" rIns="0" bIns="0" rtlCol="0">
                <a:spAutoFit/>
              </a:bodyPr>
              <a:lstStyle/>
              <a:p>
                <a:pPr algn="ctr"/>
                <a:r>
                  <a:rPr lang="en-CH" sz="1600" dirty="0">
                    <a:cs typeface="Arial" panose="020B0604020202020204" pitchFamily="34" charset="0"/>
                  </a:rPr>
                  <a:t>…</a:t>
                </a:r>
              </a:p>
            </p:txBody>
          </p:sp>
          <p:pic>
            <p:nvPicPr>
              <p:cNvPr id="207" name="Grafik 24">
                <a:extLst>
                  <a:ext uri="{FF2B5EF4-FFF2-40B4-BE49-F238E27FC236}">
                    <a16:creationId xmlns:a16="http://schemas.microsoft.com/office/drawing/2014/main" id="{5EC063FD-F673-C426-8D7A-4554D5CC9C96}"/>
                  </a:ext>
                </a:extLst>
              </p:cNvPr>
              <p:cNvPicPr>
                <a:picLocks noChangeAspect="1"/>
              </p:cNvPicPr>
              <p:nvPr/>
            </p:nvPicPr>
            <p:blipFill>
              <a:blip r:embed="rId13">
                <a:extLst>
                  <a:ext uri="{28A0092B-C50C-407E-A947-70E740481C1C}">
                    <a14:useLocalDpi xmlns:a14="http://schemas.microsoft.com/office/drawing/2010/main"/>
                  </a:ext>
                </a:extLst>
              </a:blip>
              <a:srcRect/>
              <a:stretch/>
            </p:blipFill>
            <p:spPr>
              <a:xfrm>
                <a:off x="7620049" y="9265468"/>
                <a:ext cx="601830" cy="601830"/>
              </a:xfrm>
              <a:prstGeom prst="rect">
                <a:avLst/>
              </a:prstGeom>
            </p:spPr>
          </p:pic>
          <p:sp>
            <p:nvSpPr>
              <p:cNvPr id="218" name="TextBox 217">
                <a:extLst>
                  <a:ext uri="{FF2B5EF4-FFF2-40B4-BE49-F238E27FC236}">
                    <a16:creationId xmlns:a16="http://schemas.microsoft.com/office/drawing/2014/main" id="{64CCC322-1973-BDD5-BD8A-AADCBA7B9584}"/>
                  </a:ext>
                </a:extLst>
              </p:cNvPr>
              <p:cNvSpPr txBox="1"/>
              <p:nvPr/>
            </p:nvSpPr>
            <p:spPr>
              <a:xfrm>
                <a:off x="8341802" y="5049830"/>
                <a:ext cx="592893" cy="246221"/>
              </a:xfrm>
              <a:prstGeom prst="rect">
                <a:avLst/>
              </a:prstGeom>
              <a:noFill/>
              <a:ln>
                <a:noFill/>
              </a:ln>
            </p:spPr>
            <p:txBody>
              <a:bodyPr wrap="square" lIns="0" tIns="0" rIns="0" bIns="0" rtlCol="0">
                <a:spAutoFit/>
              </a:bodyPr>
              <a:lstStyle/>
              <a:p>
                <a:pPr algn="ctr"/>
                <a:r>
                  <a:rPr lang="en-CH" sz="1600" dirty="0">
                    <a:cs typeface="Arial" panose="020B0604020202020204" pitchFamily="34" charset="0"/>
                  </a:rPr>
                  <a:t>…</a:t>
                </a:r>
              </a:p>
            </p:txBody>
          </p:sp>
        </p:grpSp>
      </p:grpSp>
      <p:grpSp>
        <p:nvGrpSpPr>
          <p:cNvPr id="219" name="Group 218">
            <a:extLst>
              <a:ext uri="{FF2B5EF4-FFF2-40B4-BE49-F238E27FC236}">
                <a16:creationId xmlns:a16="http://schemas.microsoft.com/office/drawing/2014/main" id="{DDCDB9B5-0E92-E942-FD90-3BC9979F4E5F}"/>
              </a:ext>
            </a:extLst>
          </p:cNvPr>
          <p:cNvGrpSpPr/>
          <p:nvPr/>
        </p:nvGrpSpPr>
        <p:grpSpPr>
          <a:xfrm>
            <a:off x="9850889" y="3564220"/>
            <a:ext cx="6725949" cy="7163643"/>
            <a:chOff x="9850889" y="3564220"/>
            <a:chExt cx="6725949" cy="7163643"/>
          </a:xfrm>
        </p:grpSpPr>
        <p:sp>
          <p:nvSpPr>
            <p:cNvPr id="129" name="Freeform 128">
              <a:extLst>
                <a:ext uri="{FF2B5EF4-FFF2-40B4-BE49-F238E27FC236}">
                  <a16:creationId xmlns:a16="http://schemas.microsoft.com/office/drawing/2014/main" id="{999575A5-D69B-A122-E599-7785C5443607}"/>
                </a:ext>
              </a:extLst>
            </p:cNvPr>
            <p:cNvSpPr/>
            <p:nvPr/>
          </p:nvSpPr>
          <p:spPr bwMode="auto">
            <a:xfrm>
              <a:off x="9850889" y="4845790"/>
              <a:ext cx="936180" cy="2192860"/>
            </a:xfrm>
            <a:custGeom>
              <a:avLst/>
              <a:gdLst>
                <a:gd name="connsiteX0" fmla="*/ 0 w 3349487"/>
                <a:gd name="connsiteY0" fmla="*/ 0 h 1490869"/>
                <a:gd name="connsiteX1" fmla="*/ 1689652 w 3349487"/>
                <a:gd name="connsiteY1" fmla="*/ 0 h 1490869"/>
                <a:gd name="connsiteX2" fmla="*/ 1689652 w 3349487"/>
                <a:gd name="connsiteY2" fmla="*/ 1490869 h 1490869"/>
                <a:gd name="connsiteX3" fmla="*/ 3349487 w 3349487"/>
                <a:gd name="connsiteY3" fmla="*/ 1490869 h 1490869"/>
                <a:gd name="connsiteX0" fmla="*/ 0 w 2872758"/>
                <a:gd name="connsiteY0" fmla="*/ 6943 h 1490869"/>
                <a:gd name="connsiteX1" fmla="*/ 1212923 w 2872758"/>
                <a:gd name="connsiteY1" fmla="*/ 0 h 1490869"/>
                <a:gd name="connsiteX2" fmla="*/ 1212923 w 2872758"/>
                <a:gd name="connsiteY2" fmla="*/ 1490869 h 1490869"/>
                <a:gd name="connsiteX3" fmla="*/ 2872758 w 2872758"/>
                <a:gd name="connsiteY3" fmla="*/ 1490869 h 1490869"/>
                <a:gd name="connsiteX0" fmla="*/ 0 w 2825084"/>
                <a:gd name="connsiteY0" fmla="*/ 0 h 1490869"/>
                <a:gd name="connsiteX1" fmla="*/ 1165249 w 2825084"/>
                <a:gd name="connsiteY1" fmla="*/ 0 h 1490869"/>
                <a:gd name="connsiteX2" fmla="*/ 1165249 w 2825084"/>
                <a:gd name="connsiteY2" fmla="*/ 1490869 h 1490869"/>
                <a:gd name="connsiteX3" fmla="*/ 2825084 w 2825084"/>
                <a:gd name="connsiteY3" fmla="*/ 1490869 h 1490869"/>
                <a:gd name="connsiteX0" fmla="*/ 0 w 2953696"/>
                <a:gd name="connsiteY0" fmla="*/ 6897 h 1490869"/>
                <a:gd name="connsiteX1" fmla="*/ 1293861 w 2953696"/>
                <a:gd name="connsiteY1" fmla="*/ 0 h 1490869"/>
                <a:gd name="connsiteX2" fmla="*/ 1293861 w 2953696"/>
                <a:gd name="connsiteY2" fmla="*/ 1490869 h 1490869"/>
                <a:gd name="connsiteX3" fmla="*/ 2953696 w 2953696"/>
                <a:gd name="connsiteY3" fmla="*/ 1490869 h 1490869"/>
                <a:gd name="connsiteX0" fmla="*/ 0 w 2953696"/>
                <a:gd name="connsiteY0" fmla="*/ 0 h 1483972"/>
                <a:gd name="connsiteX1" fmla="*/ 1309743 w 2953696"/>
                <a:gd name="connsiteY1" fmla="*/ 3324 h 1483972"/>
                <a:gd name="connsiteX2" fmla="*/ 1293861 w 2953696"/>
                <a:gd name="connsiteY2" fmla="*/ 1483972 h 1483972"/>
                <a:gd name="connsiteX3" fmla="*/ 2953696 w 2953696"/>
                <a:gd name="connsiteY3" fmla="*/ 1483972 h 1483972"/>
              </a:gdLst>
              <a:ahLst/>
              <a:cxnLst>
                <a:cxn ang="0">
                  <a:pos x="connsiteX0" y="connsiteY0"/>
                </a:cxn>
                <a:cxn ang="0">
                  <a:pos x="connsiteX1" y="connsiteY1"/>
                </a:cxn>
                <a:cxn ang="0">
                  <a:pos x="connsiteX2" y="connsiteY2"/>
                </a:cxn>
                <a:cxn ang="0">
                  <a:pos x="connsiteX3" y="connsiteY3"/>
                </a:cxn>
              </a:cxnLst>
              <a:rect l="l" t="t" r="r" b="b"/>
              <a:pathLst>
                <a:path w="2953696" h="1483972">
                  <a:moveTo>
                    <a:pt x="0" y="0"/>
                  </a:moveTo>
                  <a:lnTo>
                    <a:pt x="1309743" y="3324"/>
                  </a:lnTo>
                  <a:lnTo>
                    <a:pt x="1293861" y="1483972"/>
                  </a:lnTo>
                  <a:lnTo>
                    <a:pt x="2953696" y="1483972"/>
                  </a:lnTo>
                </a:path>
              </a:pathLst>
            </a:custGeom>
            <a:noFill/>
            <a:ln w="28575">
              <a:solidFill>
                <a:schemeClr val="tx1"/>
              </a:solidFill>
              <a:headEnd type="none" w="med" len="med"/>
              <a:tailEnd type="triangl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CH" dirty="0"/>
            </a:p>
          </p:txBody>
        </p:sp>
        <p:sp>
          <p:nvSpPr>
            <p:cNvPr id="130" name="Rectangle 129">
              <a:extLst>
                <a:ext uri="{FF2B5EF4-FFF2-40B4-BE49-F238E27FC236}">
                  <a16:creationId xmlns:a16="http://schemas.microsoft.com/office/drawing/2014/main" id="{ECCBEA83-4D2B-E76C-A880-C4859DD96F86}"/>
                </a:ext>
              </a:extLst>
            </p:cNvPr>
            <p:cNvSpPr/>
            <p:nvPr/>
          </p:nvSpPr>
          <p:spPr bwMode="auto">
            <a:xfrm>
              <a:off x="10936970" y="5761149"/>
              <a:ext cx="5639793" cy="2504726"/>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08000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CH" b="0" i="0" u="none" strike="noStrike" cap="none" normalizeH="0" baseline="0" dirty="0">
                  <a:ln>
                    <a:noFill/>
                  </a:ln>
                  <a:solidFill>
                    <a:schemeClr val="bg1"/>
                  </a:solidFill>
                  <a:effectLst/>
                  <a:cs typeface="Arial" panose="020B0604020202020204" pitchFamily="34" charset="0"/>
                </a:rPr>
                <a:t>TerraMind </a:t>
              </a:r>
              <a:br>
                <a:rPr kumimoji="0" lang="en-CH" b="0" i="0" u="none" strike="noStrike" cap="none" normalizeH="0" baseline="0" dirty="0">
                  <a:ln>
                    <a:noFill/>
                  </a:ln>
                  <a:solidFill>
                    <a:schemeClr val="bg1"/>
                  </a:solidFill>
                  <a:effectLst/>
                  <a:cs typeface="Arial" panose="020B0604020202020204" pitchFamily="34" charset="0"/>
                </a:rPr>
              </a:br>
              <a:r>
                <a:rPr kumimoji="0" lang="en-CH" b="0" i="0" u="none" strike="noStrike" cap="none" normalizeH="0" baseline="0" dirty="0">
                  <a:ln>
                    <a:noFill/>
                  </a:ln>
                  <a:solidFill>
                    <a:schemeClr val="bg1"/>
                  </a:solidFill>
                  <a:effectLst/>
                  <a:cs typeface="Arial" panose="020B0604020202020204" pitchFamily="34" charset="0"/>
                </a:rPr>
                <a:t>Decoder</a:t>
              </a:r>
            </a:p>
          </p:txBody>
        </p:sp>
        <p:sp>
          <p:nvSpPr>
            <p:cNvPr id="131" name="Rectangle 130">
              <a:extLst>
                <a:ext uri="{FF2B5EF4-FFF2-40B4-BE49-F238E27FC236}">
                  <a16:creationId xmlns:a16="http://schemas.microsoft.com/office/drawing/2014/main" id="{30C15985-7ACF-2F34-15FE-44B4A8974C73}"/>
                </a:ext>
              </a:extLst>
            </p:cNvPr>
            <p:cNvSpPr/>
            <p:nvPr/>
          </p:nvSpPr>
          <p:spPr bwMode="auto">
            <a:xfrm>
              <a:off x="10936971" y="8880458"/>
              <a:ext cx="601830" cy="601830"/>
            </a:xfrm>
            <a:prstGeom prst="rect">
              <a:avLst/>
            </a:prstGeom>
            <a:solidFill>
              <a:srgbClr val="FFF0F7"/>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2" name="Rectangle 131">
              <a:extLst>
                <a:ext uri="{FF2B5EF4-FFF2-40B4-BE49-F238E27FC236}">
                  <a16:creationId xmlns:a16="http://schemas.microsoft.com/office/drawing/2014/main" id="{E09940E4-C5D7-FF78-F3CF-06D77ACBE7CA}"/>
                </a:ext>
              </a:extLst>
            </p:cNvPr>
            <p:cNvSpPr/>
            <p:nvPr/>
          </p:nvSpPr>
          <p:spPr bwMode="auto">
            <a:xfrm>
              <a:off x="11656690" y="8880458"/>
              <a:ext cx="601830" cy="601830"/>
            </a:xfrm>
            <a:prstGeom prst="rect">
              <a:avLst/>
            </a:prstGeom>
            <a:solidFill>
              <a:srgbClr val="FFF0F7"/>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3" name="Rectangle 132">
              <a:extLst>
                <a:ext uri="{FF2B5EF4-FFF2-40B4-BE49-F238E27FC236}">
                  <a16:creationId xmlns:a16="http://schemas.microsoft.com/office/drawing/2014/main" id="{D9C7ED55-BAFA-1FB7-6194-D4265A2B085A}"/>
                </a:ext>
              </a:extLst>
            </p:cNvPr>
            <p:cNvSpPr/>
            <p:nvPr/>
          </p:nvSpPr>
          <p:spPr bwMode="auto">
            <a:xfrm>
              <a:off x="12376409" y="8880458"/>
              <a:ext cx="601830" cy="601830"/>
            </a:xfrm>
            <a:prstGeom prst="rect">
              <a:avLst/>
            </a:prstGeom>
            <a:solidFill>
              <a:srgbClr val="FFF0F7"/>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4" name="Rectangle 133">
              <a:extLst>
                <a:ext uri="{FF2B5EF4-FFF2-40B4-BE49-F238E27FC236}">
                  <a16:creationId xmlns:a16="http://schemas.microsoft.com/office/drawing/2014/main" id="{35A73CB5-6D08-493E-690F-E355E2DA6E5A}"/>
                </a:ext>
              </a:extLst>
            </p:cNvPr>
            <p:cNvSpPr/>
            <p:nvPr/>
          </p:nvSpPr>
          <p:spPr bwMode="auto">
            <a:xfrm>
              <a:off x="13096128" y="8880458"/>
              <a:ext cx="601830" cy="601830"/>
            </a:xfrm>
            <a:prstGeom prst="rect">
              <a:avLst/>
            </a:prstGeom>
            <a:solidFill>
              <a:srgbClr val="FFF0F7"/>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5" name="Rectangle 134">
              <a:extLst>
                <a:ext uri="{FF2B5EF4-FFF2-40B4-BE49-F238E27FC236}">
                  <a16:creationId xmlns:a16="http://schemas.microsoft.com/office/drawing/2014/main" id="{073D5260-EC32-047A-EDD3-2262234F21BC}"/>
                </a:ext>
              </a:extLst>
            </p:cNvPr>
            <p:cNvSpPr/>
            <p:nvPr/>
          </p:nvSpPr>
          <p:spPr bwMode="auto">
            <a:xfrm>
              <a:off x="13815846" y="8880458"/>
              <a:ext cx="601830" cy="601830"/>
            </a:xfrm>
            <a:prstGeom prst="rect">
              <a:avLst/>
            </a:prstGeom>
            <a:solidFill>
              <a:srgbClr val="FFF0F7"/>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7" name="Rectangle 136">
              <a:extLst>
                <a:ext uri="{FF2B5EF4-FFF2-40B4-BE49-F238E27FC236}">
                  <a16:creationId xmlns:a16="http://schemas.microsoft.com/office/drawing/2014/main" id="{8B65087F-E98F-80DE-C86A-CACF44D83685}"/>
                </a:ext>
              </a:extLst>
            </p:cNvPr>
            <p:cNvSpPr/>
            <p:nvPr/>
          </p:nvSpPr>
          <p:spPr bwMode="auto">
            <a:xfrm>
              <a:off x="14535566" y="8880458"/>
              <a:ext cx="601830" cy="601830"/>
            </a:xfrm>
            <a:prstGeom prst="rect">
              <a:avLst/>
            </a:prstGeom>
            <a:solidFill>
              <a:srgbClr val="FFF0F7"/>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38" name="Rectangle 137">
              <a:extLst>
                <a:ext uri="{FF2B5EF4-FFF2-40B4-BE49-F238E27FC236}">
                  <a16:creationId xmlns:a16="http://schemas.microsoft.com/office/drawing/2014/main" id="{72982D52-EE9E-CF7C-D7DE-F797B4DBC58B}"/>
                </a:ext>
              </a:extLst>
            </p:cNvPr>
            <p:cNvSpPr/>
            <p:nvPr/>
          </p:nvSpPr>
          <p:spPr bwMode="auto">
            <a:xfrm>
              <a:off x="15975008" y="8880458"/>
              <a:ext cx="601830" cy="601830"/>
            </a:xfrm>
            <a:prstGeom prst="rect">
              <a:avLst/>
            </a:prstGeom>
            <a:solidFill>
              <a:srgbClr val="FFF0F7"/>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grpSp>
          <p:nvGrpSpPr>
            <p:cNvPr id="139" name="Group 138">
              <a:extLst>
                <a:ext uri="{FF2B5EF4-FFF2-40B4-BE49-F238E27FC236}">
                  <a16:creationId xmlns:a16="http://schemas.microsoft.com/office/drawing/2014/main" id="{02DA2CA4-6C0F-123C-2E36-98D355A477DA}"/>
                </a:ext>
              </a:extLst>
            </p:cNvPr>
            <p:cNvGrpSpPr/>
            <p:nvPr/>
          </p:nvGrpSpPr>
          <p:grpSpPr>
            <a:xfrm>
              <a:off x="11237886" y="8420915"/>
              <a:ext cx="5038037" cy="304500"/>
              <a:chOff x="13510931" y="8504656"/>
              <a:chExt cx="3013629" cy="182144"/>
            </a:xfrm>
          </p:grpSpPr>
          <p:cxnSp>
            <p:nvCxnSpPr>
              <p:cNvPr id="140" name="Straight Arrow Connector 139">
                <a:extLst>
                  <a:ext uri="{FF2B5EF4-FFF2-40B4-BE49-F238E27FC236}">
                    <a16:creationId xmlns:a16="http://schemas.microsoft.com/office/drawing/2014/main" id="{17A99286-B260-3998-BDA3-6E004FE1D53F}"/>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AF4DD9F4-569E-E30B-6211-8C7CF3BA1EE7}"/>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3AE6118-4515-AEDC-28B7-C01B3B0CE133}"/>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58C00224-ABAF-A6EF-EAFB-50079F6E7FD7}"/>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6D63AE8A-E6E5-2456-4257-A964E4DCA901}"/>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C0EB856E-3013-EBC5-9D5D-B5AA072D3B2D}"/>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80386B33-E5A0-E508-14BC-D7D3CFC2A9A8}"/>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6989DFB6-B2C2-9531-3103-5A69B4E56D55}"/>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48" name="Group 147">
              <a:extLst>
                <a:ext uri="{FF2B5EF4-FFF2-40B4-BE49-F238E27FC236}">
                  <a16:creationId xmlns:a16="http://schemas.microsoft.com/office/drawing/2014/main" id="{1AE38446-2FC1-7D03-D14E-E4AD2B135B59}"/>
                </a:ext>
              </a:extLst>
            </p:cNvPr>
            <p:cNvGrpSpPr/>
            <p:nvPr/>
          </p:nvGrpSpPr>
          <p:grpSpPr>
            <a:xfrm>
              <a:off x="11237886" y="5301608"/>
              <a:ext cx="5038037" cy="304500"/>
              <a:chOff x="13510931" y="8504656"/>
              <a:chExt cx="3013629" cy="182144"/>
            </a:xfrm>
          </p:grpSpPr>
          <p:cxnSp>
            <p:nvCxnSpPr>
              <p:cNvPr id="149" name="Straight Arrow Connector 148">
                <a:extLst>
                  <a:ext uri="{FF2B5EF4-FFF2-40B4-BE49-F238E27FC236}">
                    <a16:creationId xmlns:a16="http://schemas.microsoft.com/office/drawing/2014/main" id="{02AB2191-2901-3CA9-F11F-8EC75FFD4F83}"/>
                  </a:ext>
                </a:extLst>
              </p:cNvPr>
              <p:cNvCxnSpPr/>
              <p:nvPr/>
            </p:nvCxnSpPr>
            <p:spPr bwMode="auto">
              <a:xfrm flipV="1">
                <a:off x="1351093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9A20DD9E-F360-C197-5EB0-96A0110C5A7D}"/>
                  </a:ext>
                </a:extLst>
              </p:cNvPr>
              <p:cNvCxnSpPr/>
              <p:nvPr/>
            </p:nvCxnSpPr>
            <p:spPr bwMode="auto">
              <a:xfrm flipV="1">
                <a:off x="1394144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21AA199D-C356-F414-AAEE-FABD3970A88F}"/>
                  </a:ext>
                </a:extLst>
              </p:cNvPr>
              <p:cNvCxnSpPr/>
              <p:nvPr/>
            </p:nvCxnSpPr>
            <p:spPr bwMode="auto">
              <a:xfrm flipV="1">
                <a:off x="14371967"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A4742A16-C5F7-BE29-ACC2-B040EEFFD69E}"/>
                  </a:ext>
                </a:extLst>
              </p:cNvPr>
              <p:cNvCxnSpPr/>
              <p:nvPr/>
            </p:nvCxnSpPr>
            <p:spPr bwMode="auto">
              <a:xfrm flipV="1">
                <a:off x="14802485"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A0E59C62-19EE-36BA-DF61-195DE6740757}"/>
                  </a:ext>
                </a:extLst>
              </p:cNvPr>
              <p:cNvCxnSpPr/>
              <p:nvPr/>
            </p:nvCxnSpPr>
            <p:spPr bwMode="auto">
              <a:xfrm flipV="1">
                <a:off x="15233003"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52E30BC3-BB09-1A33-EA7A-E689BB9850C5}"/>
                  </a:ext>
                </a:extLst>
              </p:cNvPr>
              <p:cNvCxnSpPr/>
              <p:nvPr/>
            </p:nvCxnSpPr>
            <p:spPr bwMode="auto">
              <a:xfrm flipV="1">
                <a:off x="15663521"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5" name="Straight Arrow Connector 154">
                <a:extLst>
                  <a:ext uri="{FF2B5EF4-FFF2-40B4-BE49-F238E27FC236}">
                    <a16:creationId xmlns:a16="http://schemas.microsoft.com/office/drawing/2014/main" id="{33E5C661-1DF3-1453-9AC7-0590EEE9DBFC}"/>
                  </a:ext>
                </a:extLst>
              </p:cNvPr>
              <p:cNvCxnSpPr/>
              <p:nvPr/>
            </p:nvCxnSpPr>
            <p:spPr bwMode="auto">
              <a:xfrm flipV="1">
                <a:off x="16094039"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6" name="Straight Arrow Connector 155">
                <a:extLst>
                  <a:ext uri="{FF2B5EF4-FFF2-40B4-BE49-F238E27FC236}">
                    <a16:creationId xmlns:a16="http://schemas.microsoft.com/office/drawing/2014/main" id="{1EB97C03-8F7F-3743-BA4A-1080F691E9B2}"/>
                  </a:ext>
                </a:extLst>
              </p:cNvPr>
              <p:cNvCxnSpPr/>
              <p:nvPr/>
            </p:nvCxnSpPr>
            <p:spPr bwMode="auto">
              <a:xfrm flipV="1">
                <a:off x="16524560" y="8504656"/>
                <a:ext cx="0" cy="182144"/>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BCB32847-AA31-1593-E687-E003262CFECE}"/>
                </a:ext>
              </a:extLst>
            </p:cNvPr>
            <p:cNvSpPr txBox="1"/>
            <p:nvPr/>
          </p:nvSpPr>
          <p:spPr>
            <a:xfrm>
              <a:off x="10936970" y="9986519"/>
              <a:ext cx="5639793" cy="7413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Mask tokens of </a:t>
              </a:r>
              <a:br>
                <a:rPr lang="en-CH" kern="0" dirty="0">
                  <a:solidFill>
                    <a:srgbClr val="000000"/>
                  </a:solidFill>
                  <a:ea typeface="+mj-ea"/>
                  <a:cs typeface="Arial" panose="020B0604020202020204" pitchFamily="34" charset="0"/>
                  <a:sym typeface="IBM Plex Sans Light"/>
                </a:rPr>
              </a:br>
              <a:r>
                <a:rPr lang="en-CH" kern="0" dirty="0">
                  <a:solidFill>
                    <a:srgbClr val="000000"/>
                  </a:solidFill>
                  <a:ea typeface="+mj-ea"/>
                  <a:cs typeface="Arial" panose="020B0604020202020204" pitchFamily="34" charset="0"/>
                  <a:sym typeface="IBM Plex Sans Light"/>
                </a:rPr>
                <a:t>target modality</a:t>
              </a:r>
            </a:p>
          </p:txBody>
        </p:sp>
        <p:pic>
          <p:nvPicPr>
            <p:cNvPr id="158" name="Graphic 157">
              <a:extLst>
                <a:ext uri="{FF2B5EF4-FFF2-40B4-BE49-F238E27FC236}">
                  <a16:creationId xmlns:a16="http://schemas.microsoft.com/office/drawing/2014/main" id="{1CF86149-9124-67CF-A3AA-77AC481C2A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80655" y="6432529"/>
              <a:ext cx="1472408" cy="1203661"/>
            </a:xfrm>
            <a:prstGeom prst="rect">
              <a:avLst/>
            </a:prstGeom>
          </p:spPr>
        </p:pic>
        <p:sp>
          <p:nvSpPr>
            <p:cNvPr id="196" name="Rectangle 195">
              <a:extLst>
                <a:ext uri="{FF2B5EF4-FFF2-40B4-BE49-F238E27FC236}">
                  <a16:creationId xmlns:a16="http://schemas.microsoft.com/office/drawing/2014/main" id="{438C0DE4-70C6-C71F-219C-4ED66B37055F}"/>
                </a:ext>
              </a:extLst>
            </p:cNvPr>
            <p:cNvSpPr/>
            <p:nvPr/>
          </p:nvSpPr>
          <p:spPr bwMode="auto">
            <a:xfrm>
              <a:off x="10936971" y="4544219"/>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97" name="Rectangle 196">
              <a:extLst>
                <a:ext uri="{FF2B5EF4-FFF2-40B4-BE49-F238E27FC236}">
                  <a16:creationId xmlns:a16="http://schemas.microsoft.com/office/drawing/2014/main" id="{9895ED3F-BBCB-FCBB-412F-4AD0129E5D7C}"/>
                </a:ext>
              </a:extLst>
            </p:cNvPr>
            <p:cNvSpPr/>
            <p:nvPr/>
          </p:nvSpPr>
          <p:spPr bwMode="auto">
            <a:xfrm>
              <a:off x="11656690" y="4544219"/>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98" name="Rectangle 197">
              <a:extLst>
                <a:ext uri="{FF2B5EF4-FFF2-40B4-BE49-F238E27FC236}">
                  <a16:creationId xmlns:a16="http://schemas.microsoft.com/office/drawing/2014/main" id="{FF454392-9B8C-D46C-5F5E-EE24610EFE3E}"/>
                </a:ext>
              </a:extLst>
            </p:cNvPr>
            <p:cNvSpPr/>
            <p:nvPr/>
          </p:nvSpPr>
          <p:spPr bwMode="auto">
            <a:xfrm>
              <a:off x="12376409" y="4544219"/>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199" name="Rectangle 198">
              <a:extLst>
                <a:ext uri="{FF2B5EF4-FFF2-40B4-BE49-F238E27FC236}">
                  <a16:creationId xmlns:a16="http://schemas.microsoft.com/office/drawing/2014/main" id="{84BCC648-528E-F6DF-284B-C9F3924D51FB}"/>
                </a:ext>
              </a:extLst>
            </p:cNvPr>
            <p:cNvSpPr/>
            <p:nvPr/>
          </p:nvSpPr>
          <p:spPr bwMode="auto">
            <a:xfrm>
              <a:off x="13096128" y="4544219"/>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200" name="Rectangle 199">
              <a:extLst>
                <a:ext uri="{FF2B5EF4-FFF2-40B4-BE49-F238E27FC236}">
                  <a16:creationId xmlns:a16="http://schemas.microsoft.com/office/drawing/2014/main" id="{1A564F86-6027-D09B-4BB8-2270E4FE0F97}"/>
                </a:ext>
              </a:extLst>
            </p:cNvPr>
            <p:cNvSpPr/>
            <p:nvPr/>
          </p:nvSpPr>
          <p:spPr bwMode="auto">
            <a:xfrm>
              <a:off x="13815846" y="4544219"/>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202" name="Rectangle 201">
              <a:extLst>
                <a:ext uri="{FF2B5EF4-FFF2-40B4-BE49-F238E27FC236}">
                  <a16:creationId xmlns:a16="http://schemas.microsoft.com/office/drawing/2014/main" id="{A93C3CD0-45E0-9946-CAB6-9AF57AC1B049}"/>
                </a:ext>
              </a:extLst>
            </p:cNvPr>
            <p:cNvSpPr/>
            <p:nvPr/>
          </p:nvSpPr>
          <p:spPr bwMode="auto">
            <a:xfrm>
              <a:off x="14535566" y="4544219"/>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203" name="Rectangle 202">
              <a:extLst>
                <a:ext uri="{FF2B5EF4-FFF2-40B4-BE49-F238E27FC236}">
                  <a16:creationId xmlns:a16="http://schemas.microsoft.com/office/drawing/2014/main" id="{B5635C15-6B79-013C-3D31-08BA7698406D}"/>
                </a:ext>
              </a:extLst>
            </p:cNvPr>
            <p:cNvSpPr/>
            <p:nvPr/>
          </p:nvSpPr>
          <p:spPr bwMode="auto">
            <a:xfrm>
              <a:off x="15975008" y="4544219"/>
              <a:ext cx="601830" cy="601830"/>
            </a:xfrm>
            <a:prstGeom prst="rect">
              <a:avLst/>
            </a:prstGeom>
            <a:solidFill>
              <a:schemeClr val="accent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CH" sz="1400" b="0" i="0" u="none" strike="noStrike" cap="none" normalizeH="0" baseline="0" dirty="0">
                <a:ln>
                  <a:noFill/>
                </a:ln>
                <a:solidFill>
                  <a:schemeClr val="bg1"/>
                </a:solidFill>
                <a:effectLst/>
                <a:cs typeface="Arial" panose="020B0604020202020204" pitchFamily="34" charset="0"/>
              </a:endParaRPr>
            </a:p>
          </p:txBody>
        </p:sp>
        <p:sp>
          <p:nvSpPr>
            <p:cNvPr id="212" name="TextBox 211">
              <a:extLst>
                <a:ext uri="{FF2B5EF4-FFF2-40B4-BE49-F238E27FC236}">
                  <a16:creationId xmlns:a16="http://schemas.microsoft.com/office/drawing/2014/main" id="{2BA40482-0D8D-D8DF-568B-02A4084119F6}"/>
                </a:ext>
              </a:extLst>
            </p:cNvPr>
            <p:cNvSpPr txBox="1"/>
            <p:nvPr/>
          </p:nvSpPr>
          <p:spPr>
            <a:xfrm>
              <a:off x="10936970" y="3564220"/>
              <a:ext cx="5639793" cy="7413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CH" kern="0" dirty="0">
                  <a:solidFill>
                    <a:srgbClr val="000000"/>
                  </a:solidFill>
                  <a:ea typeface="+mj-ea"/>
                  <a:cs typeface="Arial" panose="020B0604020202020204" pitchFamily="34" charset="0"/>
                  <a:sym typeface="IBM Plex Sans Light"/>
                </a:rPr>
                <a:t>Predicted tokens</a:t>
              </a:r>
            </a:p>
          </p:txBody>
        </p:sp>
        <p:sp>
          <p:nvSpPr>
            <p:cNvPr id="216" name="TextBox 215">
              <a:extLst>
                <a:ext uri="{FF2B5EF4-FFF2-40B4-BE49-F238E27FC236}">
                  <a16:creationId xmlns:a16="http://schemas.microsoft.com/office/drawing/2014/main" id="{948F130A-1EB2-D304-ECEE-3D1D536368AD}"/>
                </a:ext>
              </a:extLst>
            </p:cNvPr>
            <p:cNvSpPr txBox="1"/>
            <p:nvPr/>
          </p:nvSpPr>
          <p:spPr>
            <a:xfrm>
              <a:off x="15262365" y="8989023"/>
              <a:ext cx="592893" cy="246221"/>
            </a:xfrm>
            <a:prstGeom prst="rect">
              <a:avLst/>
            </a:prstGeom>
            <a:noFill/>
            <a:ln>
              <a:noFill/>
            </a:ln>
          </p:spPr>
          <p:txBody>
            <a:bodyPr wrap="square" lIns="0" tIns="0" rIns="0" bIns="0" rtlCol="0">
              <a:spAutoFit/>
            </a:bodyPr>
            <a:lstStyle/>
            <a:p>
              <a:pPr algn="ctr"/>
              <a:r>
                <a:rPr lang="en-CH" sz="1600" dirty="0">
                  <a:cs typeface="Arial" panose="020B0604020202020204" pitchFamily="34" charset="0"/>
                </a:rPr>
                <a:t>…</a:t>
              </a:r>
            </a:p>
          </p:txBody>
        </p:sp>
        <p:sp>
          <p:nvSpPr>
            <p:cNvPr id="217" name="TextBox 216">
              <a:extLst>
                <a:ext uri="{FF2B5EF4-FFF2-40B4-BE49-F238E27FC236}">
                  <a16:creationId xmlns:a16="http://schemas.microsoft.com/office/drawing/2014/main" id="{2DB7BFFD-BB89-9AB1-FF06-1B92AA3C4FFF}"/>
                </a:ext>
              </a:extLst>
            </p:cNvPr>
            <p:cNvSpPr txBox="1"/>
            <p:nvPr/>
          </p:nvSpPr>
          <p:spPr>
            <a:xfrm>
              <a:off x="15262365" y="4661228"/>
              <a:ext cx="592893" cy="246221"/>
            </a:xfrm>
            <a:prstGeom prst="rect">
              <a:avLst/>
            </a:prstGeom>
            <a:noFill/>
            <a:ln>
              <a:noFill/>
            </a:ln>
          </p:spPr>
          <p:txBody>
            <a:bodyPr wrap="square" lIns="0" tIns="0" rIns="0" bIns="0" rtlCol="0">
              <a:spAutoFit/>
            </a:bodyPr>
            <a:lstStyle/>
            <a:p>
              <a:pPr algn="ctr"/>
              <a:r>
                <a:rPr lang="en-CH" sz="1600" dirty="0">
                  <a:cs typeface="Arial" panose="020B0604020202020204" pitchFamily="34" charset="0"/>
                </a:rPr>
                <a:t>…</a:t>
              </a:r>
            </a:p>
          </p:txBody>
        </p:sp>
      </p:grpSp>
      <p:sp>
        <p:nvSpPr>
          <p:cNvPr id="3" name="Slide Number Placeholder 2">
            <a:extLst>
              <a:ext uri="{FF2B5EF4-FFF2-40B4-BE49-F238E27FC236}">
                <a16:creationId xmlns:a16="http://schemas.microsoft.com/office/drawing/2014/main" id="{4DD1F634-2476-0AF7-3AA9-9320594F76D9}"/>
              </a:ext>
            </a:extLst>
          </p:cNvPr>
          <p:cNvSpPr>
            <a:spLocks noGrp="1"/>
          </p:cNvSpPr>
          <p:nvPr>
            <p:ph type="sldNum" sz="quarter" idx="4"/>
          </p:nvPr>
        </p:nvSpPr>
        <p:spPr/>
        <p:txBody>
          <a:bodyPr/>
          <a:lstStyle/>
          <a:p>
            <a:fld id="{86CB4B4D-7CA3-9044-876B-883B54F8677D}" type="slidenum">
              <a:rPr lang="en-US" smtClean="0"/>
              <a:pPr/>
              <a:t>9</a:t>
            </a:fld>
            <a:endParaRPr lang="en-US"/>
          </a:p>
        </p:txBody>
      </p:sp>
    </p:spTree>
    <p:extLst>
      <p:ext uri="{BB962C8B-B14F-4D97-AF65-F5344CB8AC3E}">
        <p14:creationId xmlns:p14="http://schemas.microsoft.com/office/powerpoint/2010/main" val="18955069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1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 id="{9C197F9B-6827-BB44-9536-829E756823BF}" vid="{894A3A15-36A8-A44C-BD6A-0503286E40F7}"/>
    </a:ext>
  </a:extLst>
</a:theme>
</file>

<file path=ppt/theme/theme2.xml><?xml version="1.0" encoding="utf-8"?>
<a:theme xmlns:a="http://schemas.openxmlformats.org/drawingml/2006/main" name="IBM presentation template dark">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 id="{9C197F9B-6827-BB44-9536-829E756823BF}" vid="{14B1EDF4-9D7F-654A-93BE-674276744CEB}"/>
    </a:ext>
  </a:extLst>
</a:theme>
</file>

<file path=ppt/theme/theme3.xml><?xml version="1.0" encoding="utf-8"?>
<a:theme xmlns:a="http://schemas.openxmlformats.org/drawingml/2006/main" name="4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 Research Security - 2022 Presentation Template - v0.8.0_2022-05-03" id="{A05D9763-48FD-B742-A4CE-7A0C188A538E}" vid="{393E5611-3C6D-B442-B8D4-11EA89B51441}"/>
    </a:ext>
  </a:extLst>
</a:theme>
</file>

<file path=ppt/theme/theme4.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 id="{9C197F9B-6827-BB44-9536-829E756823BF}" vid="{894A3A15-36A8-A44C-BD6A-0503286E40F7}"/>
    </a:ext>
  </a:extLst>
</a:theme>
</file>

<file path=ppt/theme/theme5.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6.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5666</TotalTime>
  <Words>2172</Words>
  <Application>Microsoft Macintosh PowerPoint</Application>
  <PresentationFormat>Personalizar</PresentationFormat>
  <Paragraphs>701</Paragraphs>
  <Slides>27</Slides>
  <Notes>16</Notes>
  <HiddenSlides>0</HiddenSlides>
  <MMClips>0</MMClips>
  <ScaleCrop>false</ScaleCrop>
  <HeadingPairs>
    <vt:vector size="6" baseType="variant">
      <vt:variant>
        <vt:lpstr>Fontes usadas</vt:lpstr>
      </vt:variant>
      <vt:variant>
        <vt:i4>6</vt:i4>
      </vt:variant>
      <vt:variant>
        <vt:lpstr>Tema</vt:lpstr>
      </vt:variant>
      <vt:variant>
        <vt:i4>4</vt:i4>
      </vt:variant>
      <vt:variant>
        <vt:lpstr>Títulos de slides</vt:lpstr>
      </vt:variant>
      <vt:variant>
        <vt:i4>27</vt:i4>
      </vt:variant>
    </vt:vector>
  </HeadingPairs>
  <TitlesOfParts>
    <vt:vector size="37" baseType="lpstr">
      <vt:lpstr>IBM Plex Sans</vt:lpstr>
      <vt:lpstr>Arial</vt:lpstr>
      <vt:lpstr>IBM Plex Sans Thin</vt:lpstr>
      <vt:lpstr>System Font Regular</vt:lpstr>
      <vt:lpstr>IBM Plex Sans ExtLt</vt:lpstr>
      <vt:lpstr>IBM Plex Sans Light</vt:lpstr>
      <vt:lpstr>IBM presentation template</vt:lpstr>
      <vt:lpstr>IBM presentation template dark</vt:lpstr>
      <vt:lpstr>4_IBM Brand Template 2022</vt:lpstr>
      <vt:lpstr>1_IBM presentation template</vt:lpstr>
      <vt:lpstr>TerraMind: Large-Scale Generative Multimodality for Earth Observation </vt:lpstr>
      <vt:lpstr>IBM Research</vt:lpstr>
      <vt:lpstr>TerraMind – our first foundation model with cross-modal understanding</vt:lpstr>
      <vt:lpstr>TerraMind</vt:lpstr>
      <vt:lpstr>The training data – 9M spatio-temporal locations with multiple modalities from TerraMesh dataset</vt:lpstr>
      <vt:lpstr>Tokens are good pre-training targets</vt:lpstr>
      <vt:lpstr>Fusing the modalities with correlation learning</vt:lpstr>
      <vt:lpstr>Apresentação do PowerPoint</vt:lpstr>
      <vt:lpstr>Any-to-any generation</vt:lpstr>
      <vt:lpstr>Chained generation for consistent generations</vt:lpstr>
      <vt:lpstr>Chained generation for consistent generations</vt:lpstr>
      <vt:lpstr>Thinking in Modalities</vt:lpstr>
      <vt:lpstr>How does TerraMind perform?</vt:lpstr>
      <vt:lpstr>PANGAEA bench – nine diverse downstream tasks</vt:lpstr>
      <vt:lpstr>PANGAEA  bench results</vt:lpstr>
      <vt:lpstr>PANGAEA bench</vt:lpstr>
      <vt:lpstr>Apresentação do PowerPoint</vt:lpstr>
      <vt:lpstr>Improvements with multi-modality</vt:lpstr>
      <vt:lpstr>Thinking in Modalities</vt:lpstr>
      <vt:lpstr>Few-shot experiments</vt:lpstr>
      <vt:lpstr>Neural compression benchmark</vt:lpstr>
      <vt:lpstr>Insights</vt:lpstr>
      <vt:lpstr>Try it for yourself!</vt:lpstr>
      <vt:lpstr>TerraMind webpage is now online       https://ibm.github.io/terramind/</vt:lpstr>
      <vt:lpstr>We want to see what you can build with TerraMind!</vt:lpstr>
      <vt:lpstr>Apresentação do PowerPoint</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Benedikt Blumenstiel</dc:creator>
  <cp:keywords/>
  <dc:description/>
  <cp:lastModifiedBy>Bianca Zadrozny</cp:lastModifiedBy>
  <cp:revision>74</cp:revision>
  <cp:lastPrinted>2019-04-25T15:14:05Z</cp:lastPrinted>
  <dcterms:created xsi:type="dcterms:W3CDTF">2025-04-28T07:20:46Z</dcterms:created>
  <dcterms:modified xsi:type="dcterms:W3CDTF">2025-08-02T05:27:53Z</dcterms:modified>
  <cp:category/>
</cp:coreProperties>
</file>